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15"/>
  </p:notesMasterIdLst>
  <p:sldIdLst>
    <p:sldId id="292" r:id="rId2"/>
    <p:sldId id="308" r:id="rId3"/>
    <p:sldId id="303" r:id="rId4"/>
    <p:sldId id="258" r:id="rId5"/>
    <p:sldId id="309" r:id="rId6"/>
    <p:sldId id="304" r:id="rId7"/>
    <p:sldId id="299" r:id="rId8"/>
    <p:sldId id="260" r:id="rId9"/>
    <p:sldId id="310" r:id="rId10"/>
    <p:sldId id="263" r:id="rId11"/>
    <p:sldId id="311" r:id="rId12"/>
    <p:sldId id="312" r:id="rId13"/>
    <p:sldId id="313" r:id="rId14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C1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0D185-949E-46F2-A084-9EFA1F601C92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85818-B6A0-417C-867A-3608965FB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77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554F9-9E09-4C48-8BCE-7ACD1C9AF57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5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056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64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1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21EB28B-7594-42EE-9447-576FDFA205EB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F056BB6-401A-4B9F-8AF8-1C94F31CE5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09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39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088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ED9A92E-5499-4C37-8009-B3C894341ECD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1BFC846-9862-492C-9CFD-B54E8BC7F2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890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3F4EB32-963F-4DFB-BDBD-D98F31CC4012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0CB87AE-4BF8-4FED-96EF-945FB9FC37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512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4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689495-2E9C-4469-A73B-D3761C9D9769}" type="datetimeFigureOut">
              <a:rPr lang="ru-RU" smtClean="0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3B8F26-DE4E-4211-9DA0-B9B914E3E8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4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79512" y="188640"/>
            <a:ext cx="8784976" cy="6480720"/>
          </a:xfrm>
          <a:prstGeom prst="round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556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9" name="Picture 7" descr="http://s43.radikal.ru/i102/0901/35/72544a67e659.jpg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373216"/>
            <a:ext cx="3168352" cy="1331080"/>
          </a:xfrm>
          <a:prstGeom prst="rect">
            <a:avLst/>
          </a:prstGeom>
          <a:noFill/>
        </p:spPr>
      </p:pic>
      <p:pic>
        <p:nvPicPr>
          <p:cNvPr id="19" name="Picture 7" descr="http://s43.radikal.ru/i102/0901/35/72544a67e659.jpg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5373216"/>
            <a:ext cx="3168352" cy="1331080"/>
          </a:xfrm>
          <a:prstGeom prst="rect">
            <a:avLst/>
          </a:prstGeom>
          <a:noFill/>
        </p:spPr>
      </p:pic>
      <p:pic>
        <p:nvPicPr>
          <p:cNvPr id="20" name="Picture 7" descr="http://s43.radikal.ru/i102/0901/35/72544a67e659.jpg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5373216"/>
            <a:ext cx="3168352" cy="1331080"/>
          </a:xfrm>
          <a:prstGeom prst="rect">
            <a:avLst/>
          </a:prstGeom>
          <a:noFill/>
        </p:spPr>
      </p:pic>
      <p:pic>
        <p:nvPicPr>
          <p:cNvPr id="13321" name="Picture 9" descr="http://img-fotki.yandex.ru/get/5804/svetlera.73/0_51a0d_ac1c6dd1_XL.jp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7956376" y="5085184"/>
            <a:ext cx="922731" cy="1423497"/>
          </a:xfrm>
          <a:prstGeom prst="rect">
            <a:avLst/>
          </a:prstGeom>
          <a:noFill/>
        </p:spPr>
      </p:pic>
      <p:pic>
        <p:nvPicPr>
          <p:cNvPr id="13323" name="Picture 11" descr="http://img-fotki.yandex.ru/get/4808/svetlera.73/0_519f5_f10280ea_XS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00392" y="116632"/>
            <a:ext cx="952500" cy="942976"/>
          </a:xfrm>
          <a:prstGeom prst="rect">
            <a:avLst/>
          </a:prstGeom>
          <a:noFill/>
        </p:spPr>
      </p:pic>
      <p:pic>
        <p:nvPicPr>
          <p:cNvPr id="25" name="Picture 9" descr="http://img-fotki.yandex.ru/get/5804/svetlera.73/0_51a0d_ac1c6dd1_XL.jp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 flipH="1">
            <a:off x="323528" y="5085184"/>
            <a:ext cx="922731" cy="1423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290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72728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МБДОУ – детский сад № </a:t>
            </a:r>
            <a:r>
              <a:rPr lang="ru-RU" sz="2800" dirty="0" smtClean="0">
                <a:solidFill>
                  <a:srgbClr val="FF0000"/>
                </a:solidFill>
              </a:rPr>
              <a:t>451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Проект 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«Театр в моём городе»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2200" y="3501008"/>
            <a:ext cx="25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70C0"/>
                </a:solidFill>
              </a:rPr>
              <a:t>Руководитель проекта</a:t>
            </a:r>
          </a:p>
          <a:p>
            <a:pPr algn="r"/>
            <a:r>
              <a:rPr lang="ru-RU" b="1" dirty="0" smtClean="0">
                <a:solidFill>
                  <a:srgbClr val="0070C0"/>
                </a:solidFill>
              </a:rPr>
              <a:t> Бородина О.М. </a:t>
            </a:r>
            <a:endParaRPr lang="ru-RU" b="1" dirty="0">
              <a:solidFill>
                <a:srgbClr val="0070C0"/>
              </a:solidFill>
            </a:endParaRPr>
          </a:p>
          <a:p>
            <a:pPr algn="r"/>
            <a:r>
              <a:rPr lang="ru-RU" b="1" dirty="0">
                <a:solidFill>
                  <a:srgbClr val="0070C0"/>
                </a:solidFill>
              </a:rPr>
              <a:t>воспитатель МБДОУ №451</a:t>
            </a:r>
          </a:p>
          <a:p>
            <a:pPr algn="r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060849"/>
            <a:ext cx="4896544" cy="3528392"/>
          </a:xfrm>
        </p:spPr>
      </p:pic>
    </p:spTree>
    <p:extLst>
      <p:ext uri="{BB962C8B-B14F-4D97-AF65-F5344CB8AC3E}">
        <p14:creationId xmlns:p14="http://schemas.microsoft.com/office/powerpoint/2010/main" val="42772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28800"/>
            <a:ext cx="5580112" cy="41850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836712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Наконец готово</a:t>
            </a:r>
            <a:r>
              <a:rPr lang="ru-RU" dirty="0" smtClean="0">
                <a:solidFill>
                  <a:srgbClr val="7030A0"/>
                </a:solidFill>
              </a:rPr>
              <a:t>!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3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620688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Изготовление Афиш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59932"/>
            <a:ext cx="6732240" cy="50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8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7864" y="116632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Можно играть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9" y="3789040"/>
            <a:ext cx="4396952" cy="29912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8" y="576064"/>
            <a:ext cx="4420443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76064"/>
            <a:ext cx="4395400" cy="31589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59" y="3556085"/>
            <a:ext cx="4427984" cy="3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1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16632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А этот театр получился еще лучше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888786"/>
            <a:ext cx="3959620" cy="29697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9" y="726773"/>
            <a:ext cx="4475989" cy="33569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33" y="726773"/>
            <a:ext cx="4475989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5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Тема проекта: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«Театр в моём городе»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ru-RU" sz="2800" i="1" dirty="0">
                <a:solidFill>
                  <a:srgbClr val="002060"/>
                </a:solidFill>
              </a:rPr>
              <a:t>Воспитанники подготовительной группы № 1 МБДОУ – детского сада № 451 решили сделать свой Камерный театр.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В строительстве участвовали: воспитатель Бородина Оксана Михайловна, воспитанники подготовительной группы: Петрова Маша, Петрова Настя, Коновалов Паша, Шумилова Катя </a:t>
            </a:r>
            <a:r>
              <a:rPr lang="ru-RU" sz="2800" i="1" dirty="0" err="1">
                <a:solidFill>
                  <a:srgbClr val="002060"/>
                </a:solidFill>
              </a:rPr>
              <a:t>Харалгин</a:t>
            </a:r>
            <a:r>
              <a:rPr lang="ru-RU" sz="2800" i="1" dirty="0">
                <a:solidFill>
                  <a:srgbClr val="002060"/>
                </a:solidFill>
              </a:rPr>
              <a:t> Ваня</a:t>
            </a:r>
          </a:p>
        </p:txBody>
      </p:sp>
    </p:spTree>
    <p:extLst>
      <p:ext uri="{BB962C8B-B14F-4D97-AF65-F5344CB8AC3E}">
        <p14:creationId xmlns:p14="http://schemas.microsoft.com/office/powerpoint/2010/main" val="21690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923112" cy="706090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Т</a:t>
            </a:r>
            <a:r>
              <a:rPr lang="ru-RU" sz="3200" dirty="0" smtClean="0">
                <a:solidFill>
                  <a:srgbClr val="FF0000"/>
                </a:solidFill>
              </a:rPr>
              <a:t>ак мы начали готовиться к конкурсу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77" y="966738"/>
            <a:ext cx="6668558" cy="5001419"/>
          </a:xfrm>
        </p:spPr>
      </p:pic>
    </p:spTree>
    <p:extLst>
      <p:ext uri="{BB962C8B-B14F-4D97-AF65-F5344CB8AC3E}">
        <p14:creationId xmlns:p14="http://schemas.microsoft.com/office/powerpoint/2010/main" val="194699921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8030"/>
            <a:ext cx="5373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Тема проекта: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3023"/>
            <a:ext cx="7380312" cy="5535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04664"/>
            <a:ext cx="5373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Советовались с родителями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236296" cy="54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9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87208" cy="1143000"/>
          </a:xfr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Рисовали на бумаге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8" y="1268120"/>
            <a:ext cx="6833732" cy="5125299"/>
          </a:xfrm>
        </p:spPr>
      </p:pic>
    </p:spTree>
    <p:extLst>
      <p:ext uri="{BB962C8B-B14F-4D97-AF65-F5344CB8AC3E}">
        <p14:creationId xmlns:p14="http://schemas.microsoft.com/office/powerpoint/2010/main" val="1474174515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922114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Макет из картона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4178635" cy="3133976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978" y="3284984"/>
            <a:ext cx="4764021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6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54559" y="476672"/>
            <a:ext cx="4834880" cy="778098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Строили,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7744"/>
            <a:ext cx="4486406" cy="3364805"/>
          </a:xfrm>
        </p:spPr>
      </p:pic>
      <p:pic>
        <p:nvPicPr>
          <p:cNvPr id="6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851919"/>
            <a:ext cx="4748345" cy="356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5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244408" cy="61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1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Мотыльк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Мотыльки</Template>
  <TotalTime>2001</TotalTime>
  <Words>99</Words>
  <Application>Microsoft Office PowerPoint</Application>
  <PresentationFormat>Экран (4:3)</PresentationFormat>
  <Paragraphs>20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Фокина Л. П. Мотыльки</vt:lpstr>
      <vt:lpstr>Презентация PowerPoint</vt:lpstr>
      <vt:lpstr>Тема проекта: «Театр в моём городе»</vt:lpstr>
      <vt:lpstr>Так мы начали готовиться к конкурсу</vt:lpstr>
      <vt:lpstr>Презентация PowerPoint</vt:lpstr>
      <vt:lpstr>Презентация PowerPoint</vt:lpstr>
      <vt:lpstr>Рисовали на бумаге</vt:lpstr>
      <vt:lpstr>Макет из картона</vt:lpstr>
      <vt:lpstr>Строили,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Nataliya</dc:creator>
  <cp:lastModifiedBy>Natalya</cp:lastModifiedBy>
  <cp:revision>101</cp:revision>
  <dcterms:created xsi:type="dcterms:W3CDTF">2015-03-06T08:42:48Z</dcterms:created>
  <dcterms:modified xsi:type="dcterms:W3CDTF">2019-02-20T09:29:30Z</dcterms:modified>
</cp:coreProperties>
</file>