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5"/>
  </p:notesMasterIdLst>
  <p:sldIdLst>
    <p:sldId id="292" r:id="rId2"/>
    <p:sldId id="308" r:id="rId3"/>
    <p:sldId id="303" r:id="rId4"/>
    <p:sldId id="258" r:id="rId5"/>
    <p:sldId id="309" r:id="rId6"/>
    <p:sldId id="304" r:id="rId7"/>
    <p:sldId id="299" r:id="rId8"/>
    <p:sldId id="260" r:id="rId9"/>
    <p:sldId id="310" r:id="rId10"/>
    <p:sldId id="263" r:id="rId11"/>
    <p:sldId id="311" r:id="rId12"/>
    <p:sldId id="312" r:id="rId13"/>
    <p:sldId id="313" r:id="rId14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C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D185-949E-46F2-A084-9EFA1F601C9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5818-B6A0-417C-867A-3608965FB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7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54F9-9E09-4C48-8BCE-7ACD1C9AF57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5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5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4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1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1EB28B-7594-42EE-9447-576FDFA205EB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056BB6-401A-4B9F-8AF8-1C94F31CE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9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9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8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D9A92E-5499-4C37-8009-B3C894341ECD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BFC846-9862-492C-9CFD-B54E8BC7F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9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F4EB32-963F-4DFB-BDBD-D98F31CC4012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CB87AE-4BF8-4FED-96EF-945FB9FC3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1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4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89495-2E9C-4469-A73B-D3761C9D9769}" type="datetimeFigureOut">
              <a:rPr lang="ru-RU" smtClean="0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3B8F26-DE4E-4211-9DA0-B9B914E3E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4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3321" name="Picture 9" descr="http://img-fotki.yandex.ru/get/5804/svetlera.73/0_51a0d_ac1c6dd1_XL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56376" y="5085184"/>
            <a:ext cx="922731" cy="1423497"/>
          </a:xfrm>
          <a:prstGeom prst="rect">
            <a:avLst/>
          </a:prstGeom>
          <a:noFill/>
        </p:spPr>
      </p:pic>
      <p:pic>
        <p:nvPicPr>
          <p:cNvPr id="13323" name="Picture 11" descr="http://img-fotki.yandex.ru/get/4808/svetlera.73/0_519f5_f10280ea_X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116632"/>
            <a:ext cx="952500" cy="942976"/>
          </a:xfrm>
          <a:prstGeom prst="rect">
            <a:avLst/>
          </a:prstGeom>
          <a:noFill/>
        </p:spPr>
      </p:pic>
      <p:pic>
        <p:nvPicPr>
          <p:cNvPr id="25" name="Picture 9" descr="http://img-fotki.yandex.ru/get/5804/svetlera.73/0_51a0d_ac1c6dd1_XL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flipH="1">
            <a:off x="323528" y="5085184"/>
            <a:ext cx="922731" cy="1423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90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МБДОУ – детский сад № </a:t>
            </a:r>
            <a:r>
              <a:rPr lang="ru-RU" sz="2800" dirty="0" smtClean="0">
                <a:solidFill>
                  <a:srgbClr val="FF0000"/>
                </a:solidFill>
              </a:rPr>
              <a:t>451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Проект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«Театр в моём городе»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3501008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Руководитель проекта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 Бородина О.М. </a:t>
            </a:r>
            <a:endParaRPr lang="ru-RU" b="1" dirty="0">
              <a:solidFill>
                <a:srgbClr val="0070C0"/>
              </a:solidFill>
            </a:endParaRPr>
          </a:p>
          <a:p>
            <a:pPr algn="r"/>
            <a:r>
              <a:rPr lang="ru-RU" b="1" dirty="0">
                <a:solidFill>
                  <a:srgbClr val="0070C0"/>
                </a:solidFill>
              </a:rPr>
              <a:t>воспитатель МБДОУ №451</a:t>
            </a:r>
          </a:p>
          <a:p>
            <a:pPr algn="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9"/>
            <a:ext cx="4896544" cy="3528392"/>
          </a:xfrm>
        </p:spPr>
      </p:pic>
    </p:spTree>
    <p:extLst>
      <p:ext uri="{BB962C8B-B14F-4D97-AF65-F5344CB8AC3E}">
        <p14:creationId xmlns:p14="http://schemas.microsoft.com/office/powerpoint/2010/main" val="42772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580112" cy="4185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83671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Наконец готово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62068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Изготовление Афиш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9932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11663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Можно играть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" y="3789040"/>
            <a:ext cx="4396952" cy="2991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" y="576064"/>
            <a:ext cx="4420443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6064"/>
            <a:ext cx="4395400" cy="3158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59" y="3556085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66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 этот театр получился еще лучше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88786"/>
            <a:ext cx="3959620" cy="2969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" y="726773"/>
            <a:ext cx="4475989" cy="3356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33" y="726773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Тема проекта: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«Театр в моём городе»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sz="2800" i="1" dirty="0">
                <a:solidFill>
                  <a:srgbClr val="002060"/>
                </a:solidFill>
              </a:rPr>
              <a:t>Воспитанники подготовительной группы № 1 МБДОУ – детского сада № 451 решили сделать свой Камерный театр.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В строительстве участвовали: воспитатель Бородина Оксана Михайловна, воспитанники подготовительной группы: Петрова Маша, Петрова Настя, Коновалов Паша, Шумилова Катя </a:t>
            </a:r>
            <a:r>
              <a:rPr lang="ru-RU" sz="2800" i="1" dirty="0" err="1">
                <a:solidFill>
                  <a:srgbClr val="002060"/>
                </a:solidFill>
              </a:rPr>
              <a:t>Харалгин</a:t>
            </a:r>
            <a:r>
              <a:rPr lang="ru-RU" sz="2800" i="1" dirty="0">
                <a:solidFill>
                  <a:srgbClr val="002060"/>
                </a:solidFill>
              </a:rPr>
              <a:t> Ваня</a:t>
            </a:r>
          </a:p>
        </p:txBody>
      </p:sp>
    </p:spTree>
    <p:extLst>
      <p:ext uri="{BB962C8B-B14F-4D97-AF65-F5344CB8AC3E}">
        <p14:creationId xmlns:p14="http://schemas.microsoft.com/office/powerpoint/2010/main" val="21690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23112" cy="706090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</a:t>
            </a:r>
            <a:r>
              <a:rPr lang="ru-RU" sz="3200" dirty="0" smtClean="0">
                <a:solidFill>
                  <a:srgbClr val="FF0000"/>
                </a:solidFill>
              </a:rPr>
              <a:t>ак мы начали готовиться к конкурсу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7" y="966738"/>
            <a:ext cx="6668558" cy="5001419"/>
          </a:xfrm>
        </p:spPr>
      </p:pic>
    </p:spTree>
    <p:extLst>
      <p:ext uri="{BB962C8B-B14F-4D97-AF65-F5344CB8AC3E}">
        <p14:creationId xmlns:p14="http://schemas.microsoft.com/office/powerpoint/2010/main" val="19469992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08030"/>
            <a:ext cx="537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Тема проекта: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3023"/>
            <a:ext cx="7380312" cy="5535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37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Советовались с родителями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87208" cy="1143000"/>
          </a:xfr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Рисовали на бумаге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8" y="1268120"/>
            <a:ext cx="6833732" cy="5125299"/>
          </a:xfrm>
        </p:spPr>
      </p:pic>
    </p:spTree>
    <p:extLst>
      <p:ext uri="{BB962C8B-B14F-4D97-AF65-F5344CB8AC3E}">
        <p14:creationId xmlns:p14="http://schemas.microsoft.com/office/powerpoint/2010/main" val="147417451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22114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Макет из картона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78635" cy="313397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328498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54559" y="476672"/>
            <a:ext cx="4834880" cy="778098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Строили,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7744"/>
            <a:ext cx="4486406" cy="3364805"/>
          </a:xfrm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1919"/>
            <a:ext cx="4748345" cy="3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44408" cy="61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Мотыль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Мотыльки</Template>
  <TotalTime>2001</TotalTime>
  <Words>99</Words>
  <Application>Microsoft Office PowerPoint</Application>
  <PresentationFormat>Экран (4:3)</PresentationFormat>
  <Paragraphs>20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Фокина Л. П. Мотыльки</vt:lpstr>
      <vt:lpstr>Презентация PowerPoint</vt:lpstr>
      <vt:lpstr>Тема проекта: «Театр в моём городе»</vt:lpstr>
      <vt:lpstr>Так мы начали готовиться к конкурсу</vt:lpstr>
      <vt:lpstr>Презентация PowerPoint</vt:lpstr>
      <vt:lpstr>Презентация PowerPoint</vt:lpstr>
      <vt:lpstr>Рисовали на бумаге</vt:lpstr>
      <vt:lpstr>Макет из картона</vt:lpstr>
      <vt:lpstr>Строили,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Nataliya</dc:creator>
  <cp:lastModifiedBy>Natalya</cp:lastModifiedBy>
  <cp:revision>101</cp:revision>
  <dcterms:created xsi:type="dcterms:W3CDTF">2015-03-06T08:42:48Z</dcterms:created>
  <dcterms:modified xsi:type="dcterms:W3CDTF">2019-02-20T09:29:30Z</dcterms:modified>
</cp:coreProperties>
</file>