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3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2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5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393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62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586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775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14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11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4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85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82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1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8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28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8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4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7C1DF673-0212-58F7-8BDD-61F31189550E}"/>
              </a:ext>
            </a:extLst>
          </p:cNvPr>
          <p:cNvSpPr/>
          <p:nvPr/>
        </p:nvSpPr>
        <p:spPr>
          <a:xfrm rot="21041806">
            <a:off x="662578" y="4429797"/>
            <a:ext cx="645952" cy="32649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071896-76F4-AFCB-72E9-3D4D8B59D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9414" y="4379732"/>
            <a:ext cx="2618174" cy="2327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9254" y="0"/>
            <a:ext cx="9573491" cy="138198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Муниципальное</a:t>
            </a:r>
            <a:r>
              <a:rPr lang="ru-RU" sz="6000" b="1" dirty="0"/>
              <a:t> </a:t>
            </a:r>
            <a:r>
              <a:rPr lang="ru-RU" sz="2400" b="1" dirty="0"/>
              <a:t>бюджетное </a:t>
            </a:r>
            <a:br>
              <a:rPr lang="ru-RU" sz="2400" b="1" dirty="0"/>
            </a:br>
            <a:r>
              <a:rPr lang="ru-RU" sz="2400" b="1" dirty="0"/>
              <a:t>дошкольное образовательное учреждение – </a:t>
            </a:r>
            <a:br>
              <a:rPr lang="ru-RU" sz="2400" b="1" dirty="0"/>
            </a:br>
            <a:r>
              <a:rPr lang="ru-RU" sz="2400" b="1" dirty="0"/>
              <a:t>детский сад № 451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6580" y="1604162"/>
            <a:ext cx="8164370" cy="404460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dirty="0"/>
              <a:t>      Городской конкурс по техническому творчеству                                   </a:t>
            </a:r>
            <a:r>
              <a:rPr lang="ru-RU" sz="2400" b="1" dirty="0"/>
              <a:t>«Новогодние приключения механизмов»</a:t>
            </a:r>
          </a:p>
          <a:p>
            <a:pPr algn="ctr"/>
            <a:r>
              <a:rPr lang="ru-RU" sz="2400" dirty="0"/>
              <a:t>        Номинация «Новогодний бал механизмов»</a:t>
            </a:r>
          </a:p>
          <a:p>
            <a:pPr algn="ctr"/>
            <a:r>
              <a:rPr lang="ru-RU" sz="3600" dirty="0"/>
              <a:t>     </a:t>
            </a:r>
            <a:r>
              <a:rPr lang="ru-RU" sz="3600" b="1" dirty="0"/>
              <a:t>«Новый год в нашем дворе»</a:t>
            </a:r>
          </a:p>
          <a:p>
            <a:r>
              <a:rPr lang="ru-RU" sz="2400" dirty="0"/>
              <a:t>         </a:t>
            </a:r>
          </a:p>
          <a:p>
            <a:r>
              <a:rPr lang="ru-RU" sz="2400" dirty="0"/>
              <a:t>                  Горюшина Есения</a:t>
            </a:r>
          </a:p>
          <a:p>
            <a:r>
              <a:rPr lang="ru-RU" sz="2400" dirty="0"/>
              <a:t>               Тимерясов Дамир</a:t>
            </a:r>
          </a:p>
          <a:p>
            <a:r>
              <a:rPr lang="ru-RU" sz="2400" dirty="0"/>
              <a:t>                      Цыбульский Георгий</a:t>
            </a:r>
          </a:p>
          <a:p>
            <a:r>
              <a:rPr lang="ru-RU" sz="2400" dirty="0"/>
              <a:t>                         Руководитель Крутикова Татьяна Викторовна</a:t>
            </a:r>
          </a:p>
          <a:p>
            <a:r>
              <a:rPr lang="ru-RU" dirty="0"/>
              <a:t>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886167-6978-9D85-887A-3FEFF5334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53" y="3154260"/>
            <a:ext cx="2826413" cy="35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9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345" y="981512"/>
            <a:ext cx="6580870" cy="878461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«Новый год в нашем дворе»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277" r="7277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36" y="2015835"/>
            <a:ext cx="5403273" cy="4052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046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14" y="1402772"/>
            <a:ext cx="5403273" cy="4052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0126DF-2FF7-9217-6339-4A0BB129C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30849" y="1422884"/>
            <a:ext cx="4309622" cy="3242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5A1BBB-8909-78AE-EA48-DE8CD0428A03}"/>
              </a:ext>
            </a:extLst>
          </p:cNvPr>
          <p:cNvSpPr txBox="1"/>
          <p:nvPr/>
        </p:nvSpPr>
        <p:spPr>
          <a:xfrm>
            <a:off x="1110500" y="5607826"/>
            <a:ext cx="997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«Аплодисменты» (встречное движение, рычажная передача)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71341-CA8D-00F3-218B-D16DE8868FFA}"/>
              </a:ext>
            </a:extLst>
          </p:cNvPr>
          <p:cNvSpPr txBox="1"/>
          <p:nvPr/>
        </p:nvSpPr>
        <p:spPr>
          <a:xfrm>
            <a:off x="623468" y="413147"/>
            <a:ext cx="76815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9512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" y="2259594"/>
            <a:ext cx="5140037" cy="3855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07" y="963041"/>
            <a:ext cx="3863686" cy="5151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10800000" flipV="1">
            <a:off x="1006679" y="561266"/>
            <a:ext cx="46966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Белые снежинки, легкие пушинки,</a:t>
            </a:r>
            <a:b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Словно искорки горят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ладонях у ребят.</a:t>
            </a:r>
            <a:b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мгновенно тают,</a:t>
            </a:r>
            <a:b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не улетают.</a:t>
            </a:r>
          </a:p>
        </p:txBody>
      </p:sp>
    </p:spTree>
    <p:extLst>
      <p:ext uri="{BB962C8B-B14F-4D97-AF65-F5344CB8AC3E}">
        <p14:creationId xmlns:p14="http://schemas.microsoft.com/office/powerpoint/2010/main" val="339429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691" y="649214"/>
            <a:ext cx="6241816" cy="13716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 новогодней елочки с использованием кулачкового механизма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51989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2122104"/>
            <a:ext cx="5101936" cy="369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E21983-A2B1-36ED-06CA-1FB39B8FFF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5760" t="6269" b="6269"/>
          <a:stretch/>
        </p:blipFill>
        <p:spPr>
          <a:xfrm>
            <a:off x="8271545" y="913551"/>
            <a:ext cx="2274237" cy="4775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D0B5A1-9830-C5DB-5B53-0C84604CC9EB}"/>
              </a:ext>
            </a:extLst>
          </p:cNvPr>
          <p:cNvSpPr txBox="1"/>
          <p:nvPr/>
        </p:nvSpPr>
        <p:spPr>
          <a:xfrm>
            <a:off x="623468" y="413147"/>
            <a:ext cx="87556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8424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589" y="5361092"/>
            <a:ext cx="6121947" cy="110644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«Салют» сила упругости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3837C79E-056F-BAB7-32CE-B044354A51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24605" y="943687"/>
            <a:ext cx="3461861" cy="4601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544D2217-8C5A-9B2C-6F8B-9E62D9D6E6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40367" y="1026536"/>
            <a:ext cx="3614956" cy="4804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31118E-F896-BA44-7F69-A82179C65FF8}"/>
              </a:ext>
            </a:extLst>
          </p:cNvPr>
          <p:cNvSpPr txBox="1"/>
          <p:nvPr/>
        </p:nvSpPr>
        <p:spPr>
          <a:xfrm>
            <a:off x="623468" y="413147"/>
            <a:ext cx="87556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7955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0AE36-A2E3-CE79-44D5-36BDA2D4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777066"/>
            <a:ext cx="9601196" cy="1303867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606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361</TotalTime>
  <Words>115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Натуральные материалы</vt:lpstr>
      <vt:lpstr>Муниципальное бюджетное  дошкольное образовательное учреждение –  детский сад № 451</vt:lpstr>
      <vt:lpstr>«Новый год в нашем дворе»</vt:lpstr>
      <vt:lpstr>Презентация PowerPoint</vt:lpstr>
      <vt:lpstr>Презентация PowerPoint</vt:lpstr>
      <vt:lpstr>Подготовка  новогодней елочки с использованием кулачкового механизма</vt:lpstr>
      <vt:lpstr>«Салют» сила упругости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дошкольное образовательное учреждение –  детский сад №451</dc:title>
  <dc:creator>Group451</dc:creator>
  <cp:lastModifiedBy>Наталья Подковырина</cp:lastModifiedBy>
  <cp:revision>11</cp:revision>
  <dcterms:created xsi:type="dcterms:W3CDTF">2024-01-10T09:28:41Z</dcterms:created>
  <dcterms:modified xsi:type="dcterms:W3CDTF">2024-01-12T05:15:42Z</dcterms:modified>
</cp:coreProperties>
</file>