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43061" y="4581128"/>
            <a:ext cx="8448939" cy="1440160"/>
          </a:xfrm>
        </p:spPr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8031E8B7-65D5-4601-98C2-0FB6265B4507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8A406E60-9175-4C6D-BF5D-1639BFBF5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15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8031E8B7-65D5-4601-98C2-0FB6265B4507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8A406E60-9175-4C6D-BF5D-1639BFBF5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17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8031E8B7-65D5-4601-98C2-0FB6265B4507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8A406E60-9175-4C6D-BF5D-1639BFBF5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72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18692F-BFD2-E1D1-2A3E-4D274D8DBA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411DEE-965E-93CE-84CD-7FF71F685C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88AC20-D32C-A31E-59E7-983DFEE4D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E8B7-65D5-4601-98C2-0FB6265B4507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CE709A-9D46-8E03-D913-82BA4CC3E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289EFC-BA17-E0EC-724E-01C5A410B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6E60-9175-4C6D-BF5D-1639BFBF5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213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8031E8B7-65D5-4601-98C2-0FB6265B4507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8A406E60-9175-4C6D-BF5D-1639BFBF5A0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/>
        </p:nvSpPr>
        <p:spPr>
          <a:xfrm>
            <a:off x="8940800" y="65087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887754" y="116632"/>
            <a:ext cx="8160907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2063552" y="1556792"/>
            <a:ext cx="9985109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18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5733" y="4406901"/>
            <a:ext cx="7630551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95733" y="2906713"/>
            <a:ext cx="76305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8031E8B7-65D5-4601-98C2-0FB6265B4507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8A406E60-9175-4C6D-BF5D-1639BFBF5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16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9349" y="2060848"/>
            <a:ext cx="576064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2011" y="2071390"/>
            <a:ext cx="576064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8031E8B7-65D5-4601-98C2-0FB6265B4507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8A406E60-9175-4C6D-BF5D-1639BFBF5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96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360" y="1916832"/>
            <a:ext cx="556861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5360" y="2556594"/>
            <a:ext cx="5568619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88022" y="1934294"/>
            <a:ext cx="566462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88022" y="2574056"/>
            <a:ext cx="5664629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833747" y="6410897"/>
            <a:ext cx="162065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8031E8B7-65D5-4601-98C2-0FB6265B4507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538912" y="6356351"/>
            <a:ext cx="2199456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961747" y="6356351"/>
            <a:ext cx="162065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8A406E60-9175-4C6D-BF5D-1639BFBF5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64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8031E8B7-65D5-4601-98C2-0FB6265B4507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8A406E60-9175-4C6D-BF5D-1639BFBF5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57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8031E8B7-65D5-4601-98C2-0FB6265B4507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8A406E60-9175-4C6D-BF5D-1639BFBF5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1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513622"/>
            <a:ext cx="4011084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1851" y="1916833"/>
            <a:ext cx="6815667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8031E8B7-65D5-4601-98C2-0FB6265B4507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8A406E60-9175-4C6D-BF5D-1639BFBF5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14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8031E8B7-65D5-4601-98C2-0FB6265B4507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8A406E60-9175-4C6D-BF5D-1639BFBF5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09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7754" y="116632"/>
            <a:ext cx="8160907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63552" y="1556792"/>
            <a:ext cx="9985109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8031E8B7-65D5-4601-98C2-0FB6265B4507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8A406E60-9175-4C6D-BF5D-1639BFBF5A0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917" y="45855"/>
            <a:ext cx="1010349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8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6F56F45-12A2-D84E-8254-F823B0DC1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0506" y="4170581"/>
            <a:ext cx="8448939" cy="1440160"/>
          </a:xfrm>
        </p:spPr>
        <p:txBody>
          <a:bodyPr>
            <a:normAutofit fontScale="90000"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Главный архитектор Екатеринбурга: </a:t>
            </a:r>
            <a:br>
              <a:rPr lang="ru-RU" b="1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</a:br>
            <a:r>
              <a:rPr lang="ru-RU" b="1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Белянкин </a:t>
            </a:r>
            <a:r>
              <a:rPr lang="ru-RU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Геннадий Иванович- </a:t>
            </a:r>
            <a:r>
              <a:rPr lang="ru-RU" b="1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творец знаковых объектов</a:t>
            </a:r>
            <a:br>
              <a:rPr lang="ru-RU" b="1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259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529">
        <p:fade/>
      </p:transition>
    </mc:Choice>
    <mc:Fallback xmlns="">
      <p:transition spd="med" advTm="4529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72E7FA-18F0-6595-EA77-26924F4BC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5746" y="555171"/>
            <a:ext cx="8160907" cy="1048666"/>
          </a:xfrm>
        </p:spPr>
        <p:txBody>
          <a:bodyPr>
            <a:normAutofit fontScale="90000"/>
          </a:bodyPr>
          <a:lstStyle/>
          <a:p>
            <a:r>
              <a:rPr lang="ru-RU" sz="2700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Первой работой Геннадия Ивановича стал </a:t>
            </a:r>
            <a:br>
              <a:rPr lang="ru-RU" sz="2700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</a:br>
            <a:r>
              <a:rPr lang="ru-RU" sz="2700" b="1" i="0" dirty="0">
                <a:solidFill>
                  <a:srgbClr val="000000"/>
                </a:solidFill>
                <a:latin typeface="PT Sans" panose="020B0503020203020204" pitchFamily="34" charset="-52"/>
              </a:rPr>
              <a:t>памятник Комсомолу Урала </a:t>
            </a:r>
            <a:br>
              <a:rPr lang="ru-RU" sz="2700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</a:br>
            <a:r>
              <a:rPr lang="ru-RU" sz="2700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сооруженный по совместному проекту </a:t>
            </a:r>
            <a:br>
              <a:rPr lang="ru-RU" sz="2700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</a:br>
            <a:r>
              <a:rPr lang="ru-RU" sz="2700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со скульптором Петром Сажиным (1959 год).</a:t>
            </a:r>
            <a:endParaRPr lang="ru-RU" sz="27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D59F506-5BD9-874E-FDC0-B675D3B13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0355" y="2050661"/>
            <a:ext cx="8192912" cy="4608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1900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729">
        <p:fade/>
      </p:transition>
    </mc:Choice>
    <mc:Fallback xmlns="">
      <p:transition spd="med" advTm="8729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FE426E-F966-3B42-3247-11F8006B6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Дворец молодежи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5B99928-BEF2-7E5B-44E0-2245466DD0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756" y="1614196"/>
            <a:ext cx="8788515" cy="4943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8198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1">
        <p:fade/>
      </p:transition>
    </mc:Choice>
    <mc:Fallback xmlns="">
      <p:transition spd="med" advTm="6001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C5D351-246A-5A83-2790-11650ECBE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Киноконцертный театр «Космос»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941DB33-D927-F1D3-C1E6-A1FB8C6DBB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803"/>
          <a:stretch/>
        </p:blipFill>
        <p:spPr>
          <a:xfrm>
            <a:off x="2253671" y="1268088"/>
            <a:ext cx="8281128" cy="5309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7496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335">
        <p:fade/>
      </p:transition>
    </mc:Choice>
    <mc:Fallback xmlns="">
      <p:transition spd="med" advTm="6335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09345D-AFF8-9E79-5FCB-CB9988AA2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439" y="433872"/>
            <a:ext cx="8160907" cy="1048666"/>
          </a:xfrm>
        </p:spPr>
        <p:txBody>
          <a:bodyPr>
            <a:normAutofit fontScale="90000"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Дворец культуры Уралмашзавода </a:t>
            </a:r>
            <a:r>
              <a:rPr lang="ru-RU" sz="2700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(совместно с архитектором Владимиром </a:t>
            </a:r>
            <a:r>
              <a:rPr lang="ru-RU" sz="2700" b="0" i="0" dirty="0" err="1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Шапошником</a:t>
            </a:r>
            <a:r>
              <a:rPr lang="ru-RU" sz="2700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)</a:t>
            </a: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5BEB5F0-7254-BEE2-9B1A-92D041DF1E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7" t="16014" r="8705" b="20412"/>
          <a:stretch/>
        </p:blipFill>
        <p:spPr bwMode="auto">
          <a:xfrm>
            <a:off x="2679522" y="1940767"/>
            <a:ext cx="8867348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8058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905">
        <p:fade/>
      </p:transition>
    </mc:Choice>
    <mc:Fallback xmlns="">
      <p:transition spd="med" advTm="9905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2D68B-8579-53F0-0317-CDFCCE000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649" y="1978900"/>
            <a:ext cx="6416351" cy="1048666"/>
          </a:xfrm>
        </p:spPr>
        <p:txBody>
          <a:bodyPr>
            <a:normAutofit fontScale="90000"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Памятник Уральскому </a:t>
            </a:r>
            <a:br>
              <a:rPr lang="ru-RU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добровольческому танковому корпусу </a:t>
            </a:r>
            <a:br>
              <a:rPr lang="ru-RU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</a:br>
            <a:r>
              <a:rPr lang="ru-RU" sz="2700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на Привокзальной площади (совместно со скульпторами Петром Сажиным</a:t>
            </a:r>
            <a:br>
              <a:rPr lang="ru-RU" sz="2700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</a:br>
            <a:r>
              <a:rPr lang="ru-RU" sz="2700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 и Владимиром Друзиным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63F9D4C-6BF0-E4DD-FDAA-9690EFEA7C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182" r="20837"/>
          <a:stretch/>
        </p:blipFill>
        <p:spPr>
          <a:xfrm>
            <a:off x="447870" y="336121"/>
            <a:ext cx="5131836" cy="6333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4216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596">
        <p:fade/>
      </p:transition>
    </mc:Choice>
    <mc:Fallback xmlns="">
      <p:transition spd="med" advTm="8596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64D143-6143-EC93-352A-5D3052303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263" y="626177"/>
            <a:ext cx="8160907" cy="1048666"/>
          </a:xfrm>
        </p:spPr>
        <p:txBody>
          <a:bodyPr>
            <a:normAutofit fontScale="90000"/>
          </a:bodyPr>
          <a:lstStyle/>
          <a:p>
            <a:pPr algn="r"/>
            <a:r>
              <a:rPr lang="ru-RU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Мемориал погибшим </a:t>
            </a:r>
            <a:br>
              <a:rPr lang="ru-RU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в Великой Отечественной войне                   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уралмашевцам</a:t>
            </a:r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C15D6D4-37E1-8ABC-E867-FF2CB883DF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68" y="1567839"/>
            <a:ext cx="6823789" cy="5117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8483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333">
        <p:fade/>
      </p:transition>
    </mc:Choice>
    <mc:Fallback xmlns="">
      <p:transition spd="med" advTm="6333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057DD1-EBA0-D130-79FC-AE898D5E6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4098" y="2380334"/>
            <a:ext cx="5507902" cy="1048666"/>
          </a:xfrm>
        </p:spPr>
        <p:txBody>
          <a:bodyPr>
            <a:normAutofit fontScale="90000"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Мемориал погибшим </a:t>
            </a:r>
            <a:br>
              <a:rPr lang="ru-RU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в Великой Отечественной войне преподавателям и студентам УПИ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C0B1D83-4CAE-D26A-BB61-2F45931EFA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212" r="19745"/>
          <a:stretch/>
        </p:blipFill>
        <p:spPr>
          <a:xfrm>
            <a:off x="373225" y="444810"/>
            <a:ext cx="4935895" cy="6187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8211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90">
        <p:fade/>
      </p:transition>
    </mc:Choice>
    <mc:Fallback xmlns="">
      <p:transition spd="med" advTm="7090">
        <p:fade/>
      </p:transition>
    </mc:Fallback>
  </mc:AlternateContent>
</p:sld>
</file>

<file path=ppt/theme/theme1.xml><?xml version="1.0" encoding="utf-8"?>
<a:theme xmlns:a="http://schemas.openxmlformats.org/drawingml/2006/main" name="belaya-3d-bumaga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belaya-3d-bumaga</Template>
  <TotalTime>28</TotalTime>
  <Words>92</Words>
  <Application>Microsoft Office PowerPoint</Application>
  <PresentationFormat>Широкоэкранный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PT Sans</vt:lpstr>
      <vt:lpstr>belaya-3d-bumaga</vt:lpstr>
      <vt:lpstr>Главный архитектор Екатеринбурга:  Белянкин Геннадий Иванович- творец знаковых объектов </vt:lpstr>
      <vt:lpstr>Первой работой Геннадия Ивановича стал  памятник Комсомолу Урала  сооруженный по совместному проекту  со скульптором Петром Сажиным (1959 год).</vt:lpstr>
      <vt:lpstr>Дворец молодежи</vt:lpstr>
      <vt:lpstr>Киноконцертный театр «Космос»</vt:lpstr>
      <vt:lpstr>Дворец культуры Уралмашзавода (совместно с архитектором Владимиром Шапошником)</vt:lpstr>
      <vt:lpstr>Памятник Уральскому  добровольческому танковому корпусу  на Привокзальной площади (совместно со скульпторами Петром Сажиным  и Владимиром Друзиным</vt:lpstr>
      <vt:lpstr>Мемориал погибшим  в Великой Отечественной войне                    уралмашевцам</vt:lpstr>
      <vt:lpstr>Мемориал погибшим  в Великой Отечественной войне преподавателям и студентам УПИ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Главный архитектор Екатеринбурга:  Белянкин Геннадий Иванович- творец знаковых объектов</dc:title>
  <dc:creator>Елена Таланова</dc:creator>
  <cp:lastModifiedBy>Natalya</cp:lastModifiedBy>
  <cp:revision>2</cp:revision>
  <dcterms:created xsi:type="dcterms:W3CDTF">2022-10-21T06:49:05Z</dcterms:created>
  <dcterms:modified xsi:type="dcterms:W3CDTF">2022-11-28T17:12:52Z</dcterms:modified>
</cp:coreProperties>
</file>