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29931-EEAF-4435-BCA1-DDC69F8E2E92}" type="datetimeFigureOut">
              <a:rPr lang="ru-RU" smtClean="0"/>
              <a:t>12.01.2024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7F89D928-89E6-4D69-B21A-A6A67B309F6D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837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29931-EEAF-4435-BCA1-DDC69F8E2E92}" type="datetimeFigureOut">
              <a:rPr lang="ru-RU" smtClean="0"/>
              <a:t>12.01.2024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9D928-89E6-4D69-B21A-A6A67B309F6D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0216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29931-EEAF-4435-BCA1-DDC69F8E2E92}" type="datetimeFigureOut">
              <a:rPr lang="ru-RU" smtClean="0"/>
              <a:t>12.01.2024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9D928-89E6-4D69-B21A-A6A67B309F6D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1282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29931-EEAF-4435-BCA1-DDC69F8E2E92}" type="datetimeFigureOut">
              <a:rPr lang="ru-RU" smtClean="0"/>
              <a:t>12.01.2024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9D928-89E6-4D69-B21A-A6A67B309F6D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96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29931-EEAF-4435-BCA1-DDC69F8E2E92}" type="datetimeFigureOut">
              <a:rPr lang="ru-RU" smtClean="0"/>
              <a:t>12.01.2024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9D928-89E6-4D69-B21A-A6A67B309F6D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302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29931-EEAF-4435-BCA1-DDC69F8E2E92}" type="datetimeFigureOut">
              <a:rPr lang="ru-RU" smtClean="0"/>
              <a:t>12.01.2024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9D928-89E6-4D69-B21A-A6A67B309F6D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70595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29931-EEAF-4435-BCA1-DDC69F8E2E92}" type="datetimeFigureOut">
              <a:rPr lang="ru-RU" smtClean="0"/>
              <a:t>12.01.2024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9D928-89E6-4D69-B21A-A6A67B309F6D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20848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29931-EEAF-4435-BCA1-DDC69F8E2E92}" type="datetimeFigureOut">
              <a:rPr lang="ru-RU" smtClean="0"/>
              <a:t>12.01.2024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9D928-89E6-4D69-B21A-A6A67B309F6D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4430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29931-EEAF-4435-BCA1-DDC69F8E2E92}" type="datetimeFigureOut">
              <a:rPr lang="ru-RU" smtClean="0"/>
              <a:t>12.01.2024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9D928-89E6-4D69-B21A-A6A67B309F6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4828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29931-EEAF-4435-BCA1-DDC69F8E2E92}" type="datetimeFigureOut">
              <a:rPr lang="ru-RU" smtClean="0"/>
              <a:t>12.01.2024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9D928-89E6-4D69-B21A-A6A67B309F6D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95667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3DB29931-EEAF-4435-BCA1-DDC69F8E2E92}" type="datetimeFigureOut">
              <a:rPr lang="ru-RU" smtClean="0"/>
              <a:t>12.01.2024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9D928-89E6-4D69-B21A-A6A67B309F6D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0653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B29931-EEAF-4435-BCA1-DDC69F8E2E92}" type="datetimeFigureOut">
              <a:rPr lang="ru-RU" smtClean="0"/>
              <a:t>12.01.2024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7F89D928-89E6-4D69-B21A-A6A67B309F6D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5760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 flipV="1">
            <a:off x="-141744" y="238726"/>
            <a:ext cx="3580870" cy="310341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 flipV="1">
            <a:off x="8851102" y="237764"/>
            <a:ext cx="3578662" cy="310313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00400" y="457199"/>
            <a:ext cx="5888466" cy="138499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учреждение-детский сад № 451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59527" y="2008909"/>
            <a:ext cx="88670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«Механизмы спешат на помощь» 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(тема – «Новый год»)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75235" y="2839906"/>
            <a:ext cx="7980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«Снеговик спешит на Ёлку»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66108" y="3393904"/>
            <a:ext cx="95596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ru-RU" dirty="0"/>
              <a:t>Участники: </a:t>
            </a:r>
          </a:p>
          <a:p>
            <a:pPr algn="l"/>
            <a:r>
              <a:rPr lang="ru-RU" dirty="0"/>
              <a:t>1. Хакимова Анастасия</a:t>
            </a:r>
          </a:p>
          <a:p>
            <a:pPr algn="l"/>
            <a:r>
              <a:rPr lang="ru-RU" dirty="0"/>
              <a:t>2. Чебелюк Анна</a:t>
            </a:r>
          </a:p>
          <a:p>
            <a:pPr algn="l"/>
            <a:r>
              <a:rPr lang="ru-RU" dirty="0"/>
              <a:t>3. Бочкарёв Мартин</a:t>
            </a:r>
          </a:p>
          <a:p>
            <a:pPr algn="l"/>
            <a:r>
              <a:rPr lang="ru-RU" dirty="0"/>
              <a:t>Руководитель команды: Калугина Наталья Андреевна</a:t>
            </a:r>
          </a:p>
        </p:txBody>
      </p:sp>
    </p:spTree>
    <p:extLst>
      <p:ext uri="{BB962C8B-B14F-4D97-AF65-F5344CB8AC3E}">
        <p14:creationId xmlns:p14="http://schemas.microsoft.com/office/powerpoint/2010/main" val="3459913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210" y="952671"/>
            <a:ext cx="6299728" cy="47247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27" r="9448" b="606"/>
          <a:stretch/>
        </p:blipFill>
        <p:spPr>
          <a:xfrm>
            <a:off x="360216" y="952671"/>
            <a:ext cx="5056359" cy="48246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95348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41" y="100060"/>
            <a:ext cx="4312693" cy="32345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6710" y="254712"/>
            <a:ext cx="4619803" cy="61597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" y="3216941"/>
            <a:ext cx="4640239" cy="3936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628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1257" y="805218"/>
            <a:ext cx="5607081" cy="42053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408" y="647847"/>
            <a:ext cx="3712058" cy="49494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01733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023" y="1140447"/>
            <a:ext cx="5270620" cy="39501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3661" t="5441" r="914" b="16463"/>
          <a:stretch/>
        </p:blipFill>
        <p:spPr>
          <a:xfrm>
            <a:off x="6591867" y="409432"/>
            <a:ext cx="4612945" cy="56228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4304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9108" y="362608"/>
            <a:ext cx="4075456" cy="54339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383" y="388193"/>
            <a:ext cx="4056267" cy="54083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48207" y="1790990"/>
            <a:ext cx="4888344" cy="36662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1977171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TM10001114[[fn=Галерея]]</Template>
  <TotalTime>182</TotalTime>
  <Words>48</Words>
  <Application>Microsoft Office PowerPoint</Application>
  <PresentationFormat>Широкоэкранный</PresentationFormat>
  <Paragraphs>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Gill Sans MT</vt:lpstr>
      <vt:lpstr>Times New Roman</vt:lpstr>
      <vt:lpstr>Gallery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Uzer</dc:creator>
  <cp:lastModifiedBy>Natalya</cp:lastModifiedBy>
  <cp:revision>11</cp:revision>
  <dcterms:created xsi:type="dcterms:W3CDTF">2024-01-11T03:33:54Z</dcterms:created>
  <dcterms:modified xsi:type="dcterms:W3CDTF">2024-01-12T11:07:35Z</dcterms:modified>
</cp:coreProperties>
</file>