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3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21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28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9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59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84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43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82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566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65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29931-EEAF-4435-BCA1-DDC69F8E2E92}" type="datetimeFigureOut">
              <a:rPr lang="ru-RU" smtClean="0"/>
              <a:t>12.01.2024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F89D928-89E6-4D69-B21A-A6A67B309F6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76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 flipV="1">
            <a:off x="-141744" y="238726"/>
            <a:ext cx="3580870" cy="3103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8851102" y="237764"/>
            <a:ext cx="3578662" cy="3103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457199"/>
            <a:ext cx="5888466" cy="13849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учреждение-детский сад № 451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9527" y="2008909"/>
            <a:ext cx="886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«Механизмы спешат на помощь»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(тема – «Новый год»)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5235" y="2839906"/>
            <a:ext cx="798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 спешит на Ёлку»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6108" y="3393904"/>
            <a:ext cx="9559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ru-RU" dirty="0"/>
              <a:t>Участники: </a:t>
            </a:r>
          </a:p>
          <a:p>
            <a:pPr algn="l"/>
            <a:r>
              <a:rPr lang="ru-RU" dirty="0"/>
              <a:t>1. Хакимова Анастасия</a:t>
            </a:r>
          </a:p>
          <a:p>
            <a:pPr algn="l"/>
            <a:r>
              <a:rPr lang="ru-RU" dirty="0"/>
              <a:t>2. Чебелюк Анна</a:t>
            </a:r>
          </a:p>
          <a:p>
            <a:pPr algn="l"/>
            <a:r>
              <a:rPr lang="ru-RU" dirty="0"/>
              <a:t>3. Бочкарёв Мартин</a:t>
            </a:r>
          </a:p>
          <a:p>
            <a:pPr algn="l"/>
            <a:r>
              <a:rPr lang="ru-RU" dirty="0"/>
              <a:t>Руководитель команды: Калугина Наталья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345991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10" y="952671"/>
            <a:ext cx="6299728" cy="4724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9448" b="606"/>
          <a:stretch/>
        </p:blipFill>
        <p:spPr>
          <a:xfrm>
            <a:off x="360216" y="952671"/>
            <a:ext cx="5056359" cy="4824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34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1" y="100060"/>
            <a:ext cx="4312693" cy="323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10" y="254712"/>
            <a:ext cx="4619803" cy="6159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3216941"/>
            <a:ext cx="4640239" cy="39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57" y="805218"/>
            <a:ext cx="5607081" cy="4205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08" y="647847"/>
            <a:ext cx="3712058" cy="4949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73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3" y="1140447"/>
            <a:ext cx="5270620" cy="395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661" t="5441" r="914" b="16463"/>
          <a:stretch/>
        </p:blipFill>
        <p:spPr>
          <a:xfrm>
            <a:off x="6591867" y="409432"/>
            <a:ext cx="4612945" cy="5622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30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108" y="362608"/>
            <a:ext cx="4075456" cy="5433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3" y="388193"/>
            <a:ext cx="4056267" cy="5408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8207" y="1790990"/>
            <a:ext cx="4888344" cy="3666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7717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182</TotalTime>
  <Words>48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Gill Sans MT</vt:lpstr>
      <vt:lpstr>Times New Roman</vt:lpstr>
      <vt:lpstr>Gallery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Natalya</cp:lastModifiedBy>
  <cp:revision>11</cp:revision>
  <dcterms:created xsi:type="dcterms:W3CDTF">2024-01-11T03:33:54Z</dcterms:created>
  <dcterms:modified xsi:type="dcterms:W3CDTF">2024-01-12T11:07:35Z</dcterms:modified>
</cp:coreProperties>
</file>