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73F67-24E0-4143-AE16-AB760E4E3B92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9A8DC-F94E-460C-AB89-95B66C8193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8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9A8DC-F94E-460C-AB89-95B66C8193D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128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B021FA1-8525-4B20-A2E0-B440BDCCD80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5D4DD7-80A2-4E81-9A48-22CD7274614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656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1FA1-8525-4B20-A2E0-B440BDCCD80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4DD7-80A2-4E81-9A48-22CD7274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71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1FA1-8525-4B20-A2E0-B440BDCCD80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4DD7-80A2-4E81-9A48-22CD7274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4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1FA1-8525-4B20-A2E0-B440BDCCD80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4DD7-80A2-4E81-9A48-22CD7274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0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1FA1-8525-4B20-A2E0-B440BDCCD80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4DD7-80A2-4E81-9A48-22CD7274614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91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1FA1-8525-4B20-A2E0-B440BDCCD80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4DD7-80A2-4E81-9A48-22CD7274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33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1FA1-8525-4B20-A2E0-B440BDCCD80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4DD7-80A2-4E81-9A48-22CD7274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160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1FA1-8525-4B20-A2E0-B440BDCCD80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4DD7-80A2-4E81-9A48-22CD7274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11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1FA1-8525-4B20-A2E0-B440BDCCD80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4DD7-80A2-4E81-9A48-22CD7274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026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1FA1-8525-4B20-A2E0-B440BDCCD80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4DD7-80A2-4E81-9A48-22CD7274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6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1FA1-8525-4B20-A2E0-B440BDCCD80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4DD7-80A2-4E81-9A48-22CD7274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094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B021FA1-8525-4B20-A2E0-B440BDCCD80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75D4DD7-80A2-4E81-9A48-22CD7274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73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" y="24755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27F5567-79C0-F7D8-63FA-0E3DB1F2A19C}"/>
              </a:ext>
            </a:extLst>
          </p:cNvPr>
          <p:cNvSpPr/>
          <p:nvPr/>
        </p:nvSpPr>
        <p:spPr>
          <a:xfrm>
            <a:off x="-105675" y="2019283"/>
            <a:ext cx="1129913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«Богатыри </a:t>
            </a:r>
            <a:r>
              <a:rPr lang="ru-RU" sz="8000" b="0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в искусстве»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8" y="95370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5" y="385349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194269" y="3853496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72836" y="93723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-46398" y="3087928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FCA914-16CD-5C20-FF57-630E8FEBDA8E}"/>
              </a:ext>
            </a:extLst>
          </p:cNvPr>
          <p:cNvSpPr txBox="1"/>
          <p:nvPr/>
        </p:nvSpPr>
        <p:spPr>
          <a:xfrm>
            <a:off x="1494903" y="825723"/>
            <a:ext cx="10101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Муниципальное бюджетное дошкольное образовательное учреждение-детский сад № 451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Участник  Городского дистанционного конкурса «Богатыри земли русской»</a:t>
            </a:r>
          </a:p>
          <a:p>
            <a:pPr algn="ctr"/>
            <a:r>
              <a:rPr lang="ru-RU" b="1" dirty="0"/>
              <a:t>команда «Русичи»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9E4719-CA68-286F-A9FB-F7424571D6E6}"/>
              </a:ext>
            </a:extLst>
          </p:cNvPr>
          <p:cNvSpPr txBox="1"/>
          <p:nvPr/>
        </p:nvSpPr>
        <p:spPr>
          <a:xfrm>
            <a:off x="3880793" y="5591459"/>
            <a:ext cx="282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Екатеринбург, 2023 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296D80-A464-D2DF-507E-979289920754}"/>
              </a:ext>
            </a:extLst>
          </p:cNvPr>
          <p:cNvSpPr txBox="1"/>
          <p:nvPr/>
        </p:nvSpPr>
        <p:spPr>
          <a:xfrm>
            <a:off x="6896672" y="4541874"/>
            <a:ext cx="4296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Руководители команды</a:t>
            </a:r>
            <a:r>
              <a:rPr lang="en-US" b="1" dirty="0"/>
              <a:t>:</a:t>
            </a:r>
            <a:endParaRPr lang="ru-RU" b="1" dirty="0"/>
          </a:p>
          <a:p>
            <a:r>
              <a:rPr lang="ru-RU" u="sng" dirty="0"/>
              <a:t>воспитатель </a:t>
            </a:r>
            <a:r>
              <a:rPr lang="en-US" u="sng" dirty="0"/>
              <a:t>   </a:t>
            </a:r>
            <a:r>
              <a:rPr lang="en-US" dirty="0"/>
              <a:t>                                                    </a:t>
            </a:r>
            <a:r>
              <a:rPr lang="ru-RU" dirty="0"/>
              <a:t>Крутикова Татьяна Викторовна</a:t>
            </a:r>
          </a:p>
          <a:p>
            <a:r>
              <a:rPr lang="ru-RU" u="sng" dirty="0"/>
              <a:t>музыкальный руководитель</a:t>
            </a:r>
            <a:r>
              <a:rPr lang="en-US" u="sng" dirty="0"/>
              <a:t>:               </a:t>
            </a:r>
            <a:r>
              <a:rPr lang="ru-RU" u="sng" dirty="0"/>
              <a:t> </a:t>
            </a:r>
            <a:r>
              <a:rPr lang="ru-RU" dirty="0"/>
              <a:t>Вихарева Анастасия Андреевна</a:t>
            </a:r>
          </a:p>
        </p:txBody>
      </p:sp>
    </p:spTree>
    <p:extLst>
      <p:ext uri="{BB962C8B-B14F-4D97-AF65-F5344CB8AC3E}">
        <p14:creationId xmlns:p14="http://schemas.microsoft.com/office/powerpoint/2010/main" val="3748612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C667A-F217-3068-0AAC-D95391CE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769" y="983483"/>
            <a:ext cx="10536413" cy="1483625"/>
          </a:xfrm>
        </p:spPr>
        <p:txBody>
          <a:bodyPr>
            <a:normAutofit fontScale="77500" lnSpcReduction="20000"/>
          </a:bodyPr>
          <a:lstStyle/>
          <a:p>
            <a:r>
              <a:rPr lang="ru-RU" sz="3600" b="1" dirty="0">
                <a:solidFill>
                  <a:schemeClr val="tx1"/>
                </a:solidFill>
              </a:rPr>
              <a:t>Театрализованная деятельность «Русское подворье»</a:t>
            </a:r>
          </a:p>
          <a:p>
            <a:r>
              <a:rPr lang="ru-RU" sz="3600" dirty="0">
                <a:solidFill>
                  <a:schemeClr val="tx1"/>
                </a:solidFill>
              </a:rPr>
              <a:t>Цель</a:t>
            </a:r>
            <a:r>
              <a:rPr lang="en-US" sz="3600" dirty="0">
                <a:solidFill>
                  <a:schemeClr val="tx1"/>
                </a:solidFill>
              </a:rPr>
              <a:t>:</a:t>
            </a:r>
            <a:r>
              <a:rPr lang="ru-RU" sz="3600" i="0" u="none" strike="noStrike" dirty="0">
                <a:solidFill>
                  <a:srgbClr val="000000"/>
                </a:solidFill>
                <a:effectLst/>
                <a:latin typeface="Corsiva"/>
              </a:rPr>
              <a:t> </a:t>
            </a:r>
            <a:r>
              <a:rPr lang="ru-RU" sz="3600" dirty="0">
                <a:solidFill>
                  <a:schemeClr val="tx1"/>
                </a:solidFill>
              </a:rPr>
              <a:t>развитие у дошкольников патриотические чувства посредством погружения детей в музыкально-театрализованные образы былинных героев русского эпоса.</a:t>
            </a:r>
          </a:p>
          <a:p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7" y="93723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5" y="385349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172836" y="3844455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72836" y="93723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-46398" y="3087928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016715-01A0-94A0-2828-4F72DB0AA5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14341" r="1613" b="11445"/>
          <a:stretch/>
        </p:blipFill>
        <p:spPr>
          <a:xfrm>
            <a:off x="3250923" y="2554705"/>
            <a:ext cx="5690154" cy="34308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18013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C667A-F217-3068-0AAC-D95391CE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769" y="828856"/>
            <a:ext cx="10536413" cy="138816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Импровизация «Если б я был богатырем…» </a:t>
            </a:r>
            <a:r>
              <a:rPr lang="en-US" sz="2800" b="1" dirty="0">
                <a:solidFill>
                  <a:schemeClr val="tx1"/>
                </a:solidFill>
              </a:rPr>
              <a:t>                                                       </a:t>
            </a:r>
            <a:r>
              <a:rPr lang="ru-RU" sz="2800" dirty="0">
                <a:solidFill>
                  <a:schemeClr val="tx1"/>
                </a:solidFill>
              </a:rPr>
              <a:t>Цель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  <a:r>
              <a:rPr lang="ru-RU" sz="2800" dirty="0">
                <a:solidFill>
                  <a:schemeClr val="tx1"/>
                </a:solidFill>
              </a:rPr>
              <a:t> вызвать интерес к участию в театрально-игровой деятельности и раскрыть духовный потенциал воспитанников.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8" y="95370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5" y="385349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172836" y="3844455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72836" y="93723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-46398" y="3087928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20A283-1CAB-A322-EF09-7E3799588A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7" t="7719" r="7495" b="18888"/>
          <a:stretch/>
        </p:blipFill>
        <p:spPr>
          <a:xfrm>
            <a:off x="6653699" y="2138640"/>
            <a:ext cx="2610205" cy="3796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0790E8-C07D-E509-9180-0B6F4CF5AF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9" b="823"/>
          <a:stretch/>
        </p:blipFill>
        <p:spPr>
          <a:xfrm>
            <a:off x="2547863" y="2217021"/>
            <a:ext cx="2381032" cy="37181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78643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C667A-F217-3068-0AAC-D95391CE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986" y="843727"/>
            <a:ext cx="10651106" cy="1577509"/>
          </a:xfrm>
        </p:spPr>
        <p:txBody>
          <a:bodyPr>
            <a:normAutofit fontScale="62500" lnSpcReduction="20000"/>
          </a:bodyPr>
          <a:lstStyle/>
          <a:p>
            <a:r>
              <a:rPr lang="ru-RU" sz="4500" b="1" dirty="0">
                <a:solidFill>
                  <a:schemeClr val="tx1"/>
                </a:solidFill>
              </a:rPr>
              <a:t>Рисование красками «гуашь»                                                                    «Богатырь. Защитник Земли Русской» </a:t>
            </a:r>
            <a:endParaRPr lang="en-US" sz="4500" b="1" dirty="0">
              <a:solidFill>
                <a:schemeClr val="tx1"/>
              </a:solidFill>
            </a:endParaRPr>
          </a:p>
          <a:p>
            <a:r>
              <a:rPr lang="ru-RU" sz="4500" dirty="0">
                <a:solidFill>
                  <a:schemeClr val="tx1"/>
                </a:solidFill>
              </a:rPr>
              <a:t>Цель</a:t>
            </a:r>
            <a:r>
              <a:rPr lang="en-US" sz="4500" dirty="0">
                <a:solidFill>
                  <a:schemeClr val="tx1"/>
                </a:solidFill>
              </a:rPr>
              <a:t>:</a:t>
            </a:r>
            <a:r>
              <a:rPr lang="ru-RU" sz="4500" dirty="0">
                <a:solidFill>
                  <a:schemeClr val="tx1"/>
                </a:solidFill>
              </a:rPr>
              <a:t> продолжать  закреплять умение  рисовать портрет человека, соблюдая пропорции частей тела.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8" y="95370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395" y="385349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172836" y="3844455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72836" y="93723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34" r="59367"/>
          <a:stretch/>
        </p:blipFill>
        <p:spPr>
          <a:xfrm rot="16200000">
            <a:off x="-46398" y="3087928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139657-77AA-DDDD-7C5C-33C383920D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b="2676"/>
          <a:stretch/>
        </p:blipFill>
        <p:spPr>
          <a:xfrm>
            <a:off x="2420929" y="2487977"/>
            <a:ext cx="2370565" cy="3458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05E753-C945-30DC-4243-2A69DFA6BC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58" t="14341" r="67553" b="26737"/>
          <a:stretch/>
        </p:blipFill>
        <p:spPr>
          <a:xfrm>
            <a:off x="6969295" y="2655978"/>
            <a:ext cx="2194043" cy="31224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42863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C667A-F217-3068-0AAC-D95391CE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754" y="810371"/>
            <a:ext cx="11184447" cy="192193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Рисование цветными карандашами                                                                   «Сражение со Змеем Горынычем» </a:t>
            </a:r>
            <a:r>
              <a:rPr lang="en-US" sz="2800" b="1" dirty="0">
                <a:solidFill>
                  <a:schemeClr val="tx1"/>
                </a:solidFill>
              </a:rPr>
              <a:t>                                                                                                    </a:t>
            </a:r>
            <a:r>
              <a:rPr lang="ru-RU" sz="2800" dirty="0">
                <a:solidFill>
                  <a:schemeClr val="tx1"/>
                </a:solidFill>
              </a:rPr>
              <a:t>Цель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  <a:r>
              <a:rPr lang="ru-RU" sz="2800" dirty="0">
                <a:solidFill>
                  <a:schemeClr val="tx1"/>
                </a:solidFill>
              </a:rPr>
              <a:t> формировать представления о героических защитниках земли русской, познакомить детей с образом мифического существа.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8" y="95370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5" y="385349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172836" y="3844455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72836" y="93723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-46398" y="3087928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A1DA29-C7F1-0E84-9F11-A077C5E6E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3" r="2931" b="30937"/>
          <a:stretch/>
        </p:blipFill>
        <p:spPr>
          <a:xfrm>
            <a:off x="1016432" y="2799742"/>
            <a:ext cx="3569986" cy="2932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FB3FFD-2E5D-65C6-A0E8-B6A3082736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4" t="71019" r="18063" b="2454"/>
          <a:stretch/>
        </p:blipFill>
        <p:spPr>
          <a:xfrm>
            <a:off x="5678958" y="3017689"/>
            <a:ext cx="5033548" cy="2550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60404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61" y="-161013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C667A-F217-3068-0AAC-D95391CE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793" y="850365"/>
            <a:ext cx="10536413" cy="204414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Прослушивание музыкальных произведений про богатырей на занятиях музыкального развития                                                                                </a:t>
            </a:r>
            <a:r>
              <a:rPr lang="ru-RU" sz="2800" dirty="0">
                <a:solidFill>
                  <a:schemeClr val="tx1"/>
                </a:solidFill>
              </a:rPr>
              <a:t>Цель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  <a:r>
              <a:rPr lang="ru-RU" sz="2800" dirty="0">
                <a:solidFill>
                  <a:schemeClr val="tx1"/>
                </a:solidFill>
              </a:rPr>
              <a:t> понимать значение народного творчества; находить ассоциативные связи между художественными образами музыки и других видов искусства.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8" y="95370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395" y="385349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172836" y="3844455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72836" y="93723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34" r="59367"/>
          <a:stretch/>
        </p:blipFill>
        <p:spPr>
          <a:xfrm rot="16200000">
            <a:off x="-46398" y="3087928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9F0419-335C-3219-BFF1-7BDA6D8AA1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3"/>
          <a:stretch/>
        </p:blipFill>
        <p:spPr>
          <a:xfrm>
            <a:off x="911224" y="2685810"/>
            <a:ext cx="3004767" cy="32750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0BD139-8DFF-D632-D82E-DEAECB68AB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4"/>
          <a:stretch/>
        </p:blipFill>
        <p:spPr>
          <a:xfrm>
            <a:off x="8292040" y="2572268"/>
            <a:ext cx="2915685" cy="33742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Цветы - Богатырская наша сила">
            <a:hlinkClick r:id="" action="ppaction://media"/>
            <a:extLst>
              <a:ext uri="{FF2B5EF4-FFF2-40B4-BE49-F238E27FC236}">
                <a16:creationId xmlns:a16="http://schemas.microsoft.com/office/drawing/2014/main" id="{DD23AFE9-CC27-EA3D-5DA3-F524B133C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C667A-F217-3068-0AAC-D95391CE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298" y="2342498"/>
            <a:ext cx="10536413" cy="1388165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chemeClr val="tx1"/>
                </a:solidFill>
              </a:rPr>
              <a:t>СПАСИБО ЗА ВНИМАНИЕ!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8" y="95370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5" y="385349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172836" y="3844455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72836" y="93723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-46398" y="3087928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79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C667A-F217-3068-0AAC-D95391CE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769" y="803591"/>
            <a:ext cx="10536413" cy="138816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Просмотр презентации «Богатыри в искусстве»                                                 </a:t>
            </a:r>
            <a:r>
              <a:rPr lang="ru-RU" sz="2800" dirty="0">
                <a:solidFill>
                  <a:schemeClr val="tx1"/>
                </a:solidFill>
              </a:rPr>
              <a:t>Цель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  <a:r>
              <a:rPr lang="ru-RU" sz="2800" dirty="0">
                <a:solidFill>
                  <a:schemeClr val="tx1"/>
                </a:solidFill>
              </a:rPr>
              <a:t> Приобщение старших дошкольников к истокам национальной культуры через знакомство с русским фольклором»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8" y="95370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5" y="385349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172836" y="3844455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72836" y="93723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-46398" y="3087928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073D68-39CF-5AE6-6EAB-F265A1D52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t="28351"/>
          <a:stretch/>
        </p:blipFill>
        <p:spPr>
          <a:xfrm>
            <a:off x="2942070" y="2268925"/>
            <a:ext cx="6179043" cy="36750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1910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C667A-F217-3068-0AAC-D95391CE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917" y="901247"/>
            <a:ext cx="10536413" cy="1388165"/>
          </a:xfrm>
        </p:spPr>
        <p:txBody>
          <a:bodyPr>
            <a:normAutofit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Защита проекта «Былинные герои богатыри Руси» </a:t>
            </a:r>
          </a:p>
          <a:p>
            <a:r>
              <a:rPr lang="ru-RU" sz="2800" dirty="0">
                <a:solidFill>
                  <a:schemeClr val="tx1"/>
                </a:solidFill>
              </a:rPr>
              <a:t>Цель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  <a:r>
              <a:rPr lang="ru-RU" sz="2800" dirty="0">
                <a:solidFill>
                  <a:schemeClr val="tx1"/>
                </a:solidFill>
              </a:rPr>
              <a:t> развивать патриотические чувства детей на основе знакомства с героическими образами былинных богатырей.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8" y="95370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5" y="385349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172836" y="3844455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72836" y="93723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-46398" y="3087928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C95F7D-89DC-22C4-0D23-6E77532549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6" b="34582"/>
          <a:stretch/>
        </p:blipFill>
        <p:spPr>
          <a:xfrm>
            <a:off x="2033118" y="2594758"/>
            <a:ext cx="4666021" cy="29347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FDABD0-D268-6630-5B4F-CCECB2EDF7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1" t="18527" r="766" b="24469"/>
          <a:stretch/>
        </p:blipFill>
        <p:spPr>
          <a:xfrm>
            <a:off x="7278278" y="2377822"/>
            <a:ext cx="2600403" cy="33686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34386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C667A-F217-3068-0AAC-D95391CE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000" y="727723"/>
            <a:ext cx="11165306" cy="155486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Познавательная-исследовательская деятельность                                 «Богатыри на Руси»                                                                                                               </a:t>
            </a:r>
            <a:r>
              <a:rPr lang="ru-RU" sz="2800" dirty="0">
                <a:solidFill>
                  <a:schemeClr val="tx1"/>
                </a:solidFill>
              </a:rPr>
              <a:t>Цель: формирование у детей представления  о том, как люди защищали свою Родину в разные времена на основе технологии             «Путешествие по «Реке времени»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9" y="94221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7316" y="386173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172836" y="3844455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72836" y="69081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-11167" y="3049035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BB0993-14BD-31FD-C4AB-251D9D23B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04" y="3039355"/>
            <a:ext cx="2932430" cy="27806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D9B096-A00F-7B5C-18AF-72AD0904DD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9" r="13290" b="5263"/>
          <a:stretch/>
        </p:blipFill>
        <p:spPr>
          <a:xfrm>
            <a:off x="2352885" y="2761079"/>
            <a:ext cx="2531241" cy="31728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08097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C667A-F217-3068-0AAC-D95391CE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768" y="835585"/>
            <a:ext cx="10536413" cy="138816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Создание макета «Как богатыри жили, жили-не тужили» Цель</a:t>
            </a:r>
            <a:r>
              <a:rPr lang="en-US" sz="2800" b="1" dirty="0">
                <a:solidFill>
                  <a:schemeClr val="tx1"/>
                </a:solidFill>
              </a:rPr>
              <a:t>: </a:t>
            </a:r>
            <a:r>
              <a:rPr lang="ru-RU" sz="2800" dirty="0">
                <a:solidFill>
                  <a:schemeClr val="tx1"/>
                </a:solidFill>
              </a:rPr>
              <a:t>развивать интерес к народным обычаям через знакомство с бытом крестьян, убранством русской избы».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8" y="95370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5" y="385349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172836" y="3844455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72836" y="93723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-46398" y="3087928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F09B02-3248-6573-9640-5F8208F8DC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3272609" y="2166167"/>
            <a:ext cx="5460732" cy="38030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13812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C667A-F217-3068-0AAC-D95391CE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769" y="850836"/>
            <a:ext cx="10536413" cy="1388165"/>
          </a:xfrm>
        </p:spPr>
        <p:txBody>
          <a:bodyPr>
            <a:normAutofit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Подвижная игра «Богатырские забавы»</a:t>
            </a:r>
          </a:p>
          <a:p>
            <a:r>
              <a:rPr lang="ru-RU" sz="2800" dirty="0">
                <a:solidFill>
                  <a:schemeClr val="tx1"/>
                </a:solidFill>
              </a:rPr>
              <a:t>Цель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  <a:r>
              <a:rPr lang="ru-RU" sz="2800" dirty="0">
                <a:solidFill>
                  <a:schemeClr val="tx1"/>
                </a:solidFill>
              </a:rPr>
              <a:t> развивать физические качества – силу, ловкость, быстроту, координацию движений, через подвижные игры.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8" y="95370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5" y="385349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172836" y="3885012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72836" y="93723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-46398" y="3087928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4A29B-3E1B-6B65-C19E-461E6D265F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2" t="17263" r="2931" b="19579"/>
          <a:stretch/>
        </p:blipFill>
        <p:spPr>
          <a:xfrm>
            <a:off x="6917569" y="2371647"/>
            <a:ext cx="3567807" cy="34306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BF3AAA-E26B-E474-F899-005AD556E7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9"/>
          <a:stretch/>
        </p:blipFill>
        <p:spPr>
          <a:xfrm>
            <a:off x="1772168" y="2367221"/>
            <a:ext cx="3567806" cy="34351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48224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3" y="-116496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C667A-F217-3068-0AAC-D95391CE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332" y="840771"/>
            <a:ext cx="10536413" cy="1640671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Выставка                                                                                                                            </a:t>
            </a:r>
            <a:r>
              <a:rPr lang="ru-RU" sz="2800" dirty="0">
                <a:solidFill>
                  <a:schemeClr val="tx1"/>
                </a:solidFill>
              </a:rPr>
              <a:t>Цель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  <a:r>
              <a:rPr lang="ru-RU" sz="2800" dirty="0">
                <a:solidFill>
                  <a:schemeClr val="tx1"/>
                </a:solidFill>
              </a:rPr>
              <a:t> расширять кругозор детей на основе материала (репродукции картин художников) об исторических событиях нашей Родины.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8" y="95370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5" y="385349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172836" y="3844455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72836" y="93723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-46398" y="3087928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98A50A-9E6A-BC86-F5C1-6251FED1BB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9684" r="5299" b="20421"/>
          <a:stretch/>
        </p:blipFill>
        <p:spPr>
          <a:xfrm>
            <a:off x="5063649" y="2721713"/>
            <a:ext cx="5340938" cy="29918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AA9065-74FB-AC6A-CA94-03D0012CF2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06" y="2688808"/>
            <a:ext cx="2382726" cy="3176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43877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C667A-F217-3068-0AAC-D95391CE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769" y="796691"/>
            <a:ext cx="10536413" cy="138816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Лепка из пластилина «Образ Защитника Древней Руси» </a:t>
            </a:r>
          </a:p>
          <a:p>
            <a:r>
              <a:rPr lang="ru-RU" sz="2800" dirty="0">
                <a:solidFill>
                  <a:schemeClr val="tx1"/>
                </a:solidFill>
              </a:rPr>
              <a:t>Цель: продолжать учить создавать образ богатыря, используя полученные навыки и приёмы лепки.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8" y="95370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5" y="385349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172836" y="3844455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72836" y="93723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-46398" y="3087928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3229E4-4A10-9AA7-9088-5A015A117B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6" b="30105"/>
          <a:stretch/>
        </p:blipFill>
        <p:spPr>
          <a:xfrm>
            <a:off x="2885227" y="2348932"/>
            <a:ext cx="6346624" cy="36287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23186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A90BE-8DC5-A487-CC4C-7A141135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5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BC667A-F217-3068-0AAC-D95391CE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769" y="983483"/>
            <a:ext cx="10536413" cy="1388165"/>
          </a:xfrm>
        </p:spPr>
        <p:txBody>
          <a:bodyPr>
            <a:normAutofit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Эстафета «Богатырские потехи» 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ru-RU" sz="2800" dirty="0">
                <a:solidFill>
                  <a:schemeClr val="tx1"/>
                </a:solidFill>
              </a:rPr>
              <a:t>Цель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  <a:r>
              <a:rPr lang="ru-RU" sz="2800" dirty="0">
                <a:solidFill>
                  <a:schemeClr val="tx1"/>
                </a:solidFill>
              </a:rPr>
              <a:t> физическое развитие ребенка и формирование его эмоциональной сферы.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AF6E4E-8D1B-24B9-EF68-86ADBF8AF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8" y="95370"/>
            <a:ext cx="2932430" cy="2932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A12FA-4202-A942-47D5-300F9E9A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95" y="3853496"/>
            <a:ext cx="2979019" cy="29324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208112-FB42-EA1C-8DF1-0ECB06DE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172836" y="3844455"/>
            <a:ext cx="2932430" cy="293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DDE97-AF13-AF25-11C1-B3B96EAC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72836" y="93723"/>
            <a:ext cx="2932429" cy="2932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C1B305-7130-BC4E-DF29-844BECA1A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4" b="75511"/>
          <a:stretch/>
        </p:blipFill>
        <p:spPr>
          <a:xfrm>
            <a:off x="2961118" y="94721"/>
            <a:ext cx="2288646" cy="7181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3779A1-3FA9-2414-8492-2F79D9C41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2942070" y="6073143"/>
            <a:ext cx="2829071" cy="718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F9FC77-4FF0-7355-F415-7AB0E8B79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b="75511"/>
          <a:stretch/>
        </p:blipFill>
        <p:spPr>
          <a:xfrm>
            <a:off x="6896672" y="94221"/>
            <a:ext cx="2276164" cy="7181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AF1B7-B37D-EBFA-D2A9-5C850E4E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" b="75511"/>
          <a:stretch/>
        </p:blipFill>
        <p:spPr>
          <a:xfrm>
            <a:off x="5772312" y="6062715"/>
            <a:ext cx="2829071" cy="718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7B75C8-45D4-B599-B634-7C0CE421E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92" b="75511"/>
          <a:stretch/>
        </p:blipFill>
        <p:spPr>
          <a:xfrm>
            <a:off x="8603724" y="6058770"/>
            <a:ext cx="569112" cy="7181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9ED9FB-D0CF-DE43-558D-45B658945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-46398" y="3087928"/>
            <a:ext cx="842943" cy="7193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2769B8-166C-3851-AFF7-3E47BCCD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59367"/>
          <a:stretch/>
        </p:blipFill>
        <p:spPr>
          <a:xfrm rot="16200000">
            <a:off x="11324099" y="3063288"/>
            <a:ext cx="842943" cy="7193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27BC30-43A9-7B7F-2658-BBD849EBB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0" r="20458" b="75511"/>
          <a:stretch/>
        </p:blipFill>
        <p:spPr>
          <a:xfrm>
            <a:off x="5220406" y="94471"/>
            <a:ext cx="1676266" cy="718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94DF31-908C-2C3A-D013-12927701C4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9" b="9895"/>
          <a:stretch/>
        </p:blipFill>
        <p:spPr>
          <a:xfrm>
            <a:off x="8157040" y="3656690"/>
            <a:ext cx="2983858" cy="2152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7F9667-D682-4B65-3086-3C4D8F4709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8" t="9264" r="9882" b="21286"/>
          <a:stretch/>
        </p:blipFill>
        <p:spPr>
          <a:xfrm>
            <a:off x="971481" y="3677457"/>
            <a:ext cx="2932431" cy="21522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D87C7B-5D29-30B1-D29E-64B228067A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3" b="27017"/>
          <a:stretch/>
        </p:blipFill>
        <p:spPr>
          <a:xfrm>
            <a:off x="4604071" y="3656691"/>
            <a:ext cx="2983857" cy="2152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32845546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772</TotalTime>
  <Words>367</Words>
  <Application>Microsoft Office PowerPoint</Application>
  <PresentationFormat>Широкоэкранный</PresentationFormat>
  <Paragraphs>30</Paragraphs>
  <Slides>15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Corbel</vt:lpstr>
      <vt:lpstr>Corsiva</vt:lpstr>
      <vt:lpstr>Segoe UI Semibold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Подковырина</dc:creator>
  <cp:lastModifiedBy>Наталья Подковырина</cp:lastModifiedBy>
  <cp:revision>9</cp:revision>
  <dcterms:created xsi:type="dcterms:W3CDTF">2023-02-01T04:23:38Z</dcterms:created>
  <dcterms:modified xsi:type="dcterms:W3CDTF">2023-02-03T09:44:49Z</dcterms:modified>
</cp:coreProperties>
</file>