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E3C46E-BCC4-4A10-B249-55D3F973786D}" type="doc">
      <dgm:prSet loTypeId="urn:microsoft.com/office/officeart/2005/8/layout/hList1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842E202-DC2D-414A-9D28-8F387CB47F59}">
      <dgm:prSet phldrT="[Текст]"/>
      <dgm:spPr/>
      <dgm:t>
        <a:bodyPr/>
        <a:lstStyle/>
        <a:p>
          <a:r>
            <a:rPr lang="ru-RU" dirty="0"/>
            <a:t>Планирование</a:t>
          </a:r>
        </a:p>
      </dgm:t>
    </dgm:pt>
    <dgm:pt modelId="{B6F0455E-D076-42A6-ABA9-EC1986B89B64}" type="parTrans" cxnId="{68C88E1A-C2BF-4FC5-B4DC-72243A88CCBE}">
      <dgm:prSet/>
      <dgm:spPr/>
      <dgm:t>
        <a:bodyPr/>
        <a:lstStyle/>
        <a:p>
          <a:endParaRPr lang="ru-RU"/>
        </a:p>
      </dgm:t>
    </dgm:pt>
    <dgm:pt modelId="{EF9B5C0B-5DBA-4AC0-ABC4-A41AB69A54D4}" type="sibTrans" cxnId="{68C88E1A-C2BF-4FC5-B4DC-72243A88CCBE}">
      <dgm:prSet/>
      <dgm:spPr/>
      <dgm:t>
        <a:bodyPr/>
        <a:lstStyle/>
        <a:p>
          <a:endParaRPr lang="ru-RU"/>
        </a:p>
      </dgm:t>
    </dgm:pt>
    <dgm:pt modelId="{A204CC2B-EB8D-44F2-A963-D05CCD03EB95}">
      <dgm:prSet phldrT="[Текст]"/>
      <dgm:spPr/>
      <dgm:t>
        <a:bodyPr/>
        <a:lstStyle/>
        <a:p>
          <a:r>
            <a:rPr lang="ru-RU" dirty="0"/>
            <a:t>Организация</a:t>
          </a:r>
        </a:p>
      </dgm:t>
    </dgm:pt>
    <dgm:pt modelId="{1155F81F-1F3D-4D10-BB15-054AB91A6DCA}" type="parTrans" cxnId="{66EF79F5-C45F-4B2C-ABF3-535CFBBF87E5}">
      <dgm:prSet/>
      <dgm:spPr/>
      <dgm:t>
        <a:bodyPr/>
        <a:lstStyle/>
        <a:p>
          <a:endParaRPr lang="ru-RU"/>
        </a:p>
      </dgm:t>
    </dgm:pt>
    <dgm:pt modelId="{36381313-760E-41C3-BAF1-9F7EF83C95D2}" type="sibTrans" cxnId="{66EF79F5-C45F-4B2C-ABF3-535CFBBF87E5}">
      <dgm:prSet/>
      <dgm:spPr/>
      <dgm:t>
        <a:bodyPr/>
        <a:lstStyle/>
        <a:p>
          <a:endParaRPr lang="ru-RU"/>
        </a:p>
      </dgm:t>
    </dgm:pt>
    <dgm:pt modelId="{102D0C2B-E9C0-42E9-9368-E11ED440807B}">
      <dgm:prSet phldrT="[Текст]"/>
      <dgm:spPr/>
      <dgm:t>
        <a:bodyPr/>
        <a:lstStyle/>
        <a:p>
          <a:r>
            <a:rPr lang="ru-RU" dirty="0"/>
            <a:t>Контроль</a:t>
          </a:r>
        </a:p>
      </dgm:t>
    </dgm:pt>
    <dgm:pt modelId="{39777FCD-3FD5-4F81-A52D-14B78D7DD68D}" type="parTrans" cxnId="{7827845A-B384-4396-9409-E2EE67139F56}">
      <dgm:prSet/>
      <dgm:spPr/>
      <dgm:t>
        <a:bodyPr/>
        <a:lstStyle/>
        <a:p>
          <a:endParaRPr lang="ru-RU"/>
        </a:p>
      </dgm:t>
    </dgm:pt>
    <dgm:pt modelId="{1CB07D7C-52A3-4908-9329-78D744988320}" type="sibTrans" cxnId="{7827845A-B384-4396-9409-E2EE67139F56}">
      <dgm:prSet/>
      <dgm:spPr/>
      <dgm:t>
        <a:bodyPr/>
        <a:lstStyle/>
        <a:p>
          <a:endParaRPr lang="ru-RU"/>
        </a:p>
      </dgm:t>
    </dgm:pt>
    <dgm:pt modelId="{9A8C1BEF-FD7A-4A62-83D0-FCD15030CA32}">
      <dgm:prSet/>
      <dgm:spPr/>
      <dgm:t>
        <a:bodyPr/>
        <a:lstStyle/>
        <a:p>
          <a:r>
            <a:rPr lang="ru-RU" dirty="0"/>
            <a:t>Анализ</a:t>
          </a:r>
        </a:p>
      </dgm:t>
    </dgm:pt>
    <dgm:pt modelId="{808E6F6F-CCDA-4110-B66E-FD29539A3D64}" type="parTrans" cxnId="{30F0D0B5-67EA-4D60-AF88-B0089589DFCC}">
      <dgm:prSet/>
      <dgm:spPr/>
      <dgm:t>
        <a:bodyPr/>
        <a:lstStyle/>
        <a:p>
          <a:endParaRPr lang="ru-RU"/>
        </a:p>
      </dgm:t>
    </dgm:pt>
    <dgm:pt modelId="{E8FF3B99-774F-490E-8B39-327CB919C77B}" type="sibTrans" cxnId="{30F0D0B5-67EA-4D60-AF88-B0089589DFCC}">
      <dgm:prSet/>
      <dgm:spPr/>
      <dgm:t>
        <a:bodyPr/>
        <a:lstStyle/>
        <a:p>
          <a:endParaRPr lang="ru-RU"/>
        </a:p>
      </dgm:t>
    </dgm:pt>
    <dgm:pt modelId="{29FDF527-4C2B-41C3-A531-E9BA2D7B4006}">
      <dgm:prSet/>
      <dgm:spPr/>
      <dgm:t>
        <a:bodyPr/>
        <a:lstStyle/>
        <a:p>
          <a:r>
            <a:rPr lang="ru-RU" dirty="0"/>
            <a:t>Проекты</a:t>
          </a:r>
        </a:p>
      </dgm:t>
    </dgm:pt>
    <dgm:pt modelId="{7FFDE014-6D09-416D-829C-63D0EE2C7089}" type="parTrans" cxnId="{6AD1C1D6-65C8-4DEB-94FA-D3BD987CB08D}">
      <dgm:prSet/>
      <dgm:spPr/>
      <dgm:t>
        <a:bodyPr/>
        <a:lstStyle/>
        <a:p>
          <a:endParaRPr lang="ru-RU"/>
        </a:p>
      </dgm:t>
    </dgm:pt>
    <dgm:pt modelId="{31C2FAC2-BCBF-4C05-93E9-8BB88D29578E}" type="sibTrans" cxnId="{6AD1C1D6-65C8-4DEB-94FA-D3BD987CB08D}">
      <dgm:prSet/>
      <dgm:spPr/>
      <dgm:t>
        <a:bodyPr/>
        <a:lstStyle/>
        <a:p>
          <a:endParaRPr lang="ru-RU"/>
        </a:p>
      </dgm:t>
    </dgm:pt>
    <dgm:pt modelId="{5C3CBE39-F641-46AF-BA45-A5E225C50938}">
      <dgm:prSet/>
      <dgm:spPr/>
      <dgm:t>
        <a:bodyPr/>
        <a:lstStyle/>
        <a:p>
          <a:r>
            <a:rPr lang="ru-RU" dirty="0"/>
            <a:t>Система контроля эффективности деятельности</a:t>
          </a:r>
        </a:p>
      </dgm:t>
    </dgm:pt>
    <dgm:pt modelId="{7B09003C-E41A-47F3-9DE4-D9BC91C12D09}" type="parTrans" cxnId="{7FABFEA7-66DD-4A7A-B678-B1D0F0728241}">
      <dgm:prSet/>
      <dgm:spPr/>
      <dgm:t>
        <a:bodyPr/>
        <a:lstStyle/>
        <a:p>
          <a:endParaRPr lang="ru-RU"/>
        </a:p>
      </dgm:t>
    </dgm:pt>
    <dgm:pt modelId="{AC388ED1-9D32-4133-88FE-DC50A4F5C05E}" type="sibTrans" cxnId="{7FABFEA7-66DD-4A7A-B678-B1D0F0728241}">
      <dgm:prSet/>
      <dgm:spPr/>
      <dgm:t>
        <a:bodyPr/>
        <a:lstStyle/>
        <a:p>
          <a:endParaRPr lang="ru-RU"/>
        </a:p>
      </dgm:t>
    </dgm:pt>
    <dgm:pt modelId="{FE008DB0-AB59-49BF-BB8F-A56079CC3E0B}">
      <dgm:prSet/>
      <dgm:spPr/>
      <dgm:t>
        <a:bodyPr/>
        <a:lstStyle/>
        <a:p>
          <a:r>
            <a:rPr lang="ru-RU" dirty="0"/>
            <a:t>Систематизация</a:t>
          </a:r>
        </a:p>
      </dgm:t>
    </dgm:pt>
    <dgm:pt modelId="{FD07F52B-714E-4970-9CE1-B057804709BA}" type="parTrans" cxnId="{B9BD0FB5-B5E0-4A63-81BB-5B5560EAC1E6}">
      <dgm:prSet/>
      <dgm:spPr/>
      <dgm:t>
        <a:bodyPr/>
        <a:lstStyle/>
        <a:p>
          <a:endParaRPr lang="ru-RU"/>
        </a:p>
      </dgm:t>
    </dgm:pt>
    <dgm:pt modelId="{4AA32ABC-93DE-4733-8FDB-39DCB556785C}" type="sibTrans" cxnId="{B9BD0FB5-B5E0-4A63-81BB-5B5560EAC1E6}">
      <dgm:prSet/>
      <dgm:spPr/>
      <dgm:t>
        <a:bodyPr/>
        <a:lstStyle/>
        <a:p>
          <a:endParaRPr lang="ru-RU"/>
        </a:p>
      </dgm:t>
    </dgm:pt>
    <dgm:pt modelId="{A3160B5F-2476-43EA-8DF6-37FCEFDD60FD}">
      <dgm:prSet/>
      <dgm:spPr/>
      <dgm:t>
        <a:bodyPr/>
        <a:lstStyle/>
        <a:p>
          <a:r>
            <a:rPr lang="ru-RU" dirty="0"/>
            <a:t>Инновационная деятельность</a:t>
          </a:r>
        </a:p>
      </dgm:t>
    </dgm:pt>
    <dgm:pt modelId="{85F9449F-B6D6-4E3A-8972-80E004EF2DE3}" type="parTrans" cxnId="{0C73F0ED-7036-49E7-8D75-3098CDE1FCD5}">
      <dgm:prSet/>
      <dgm:spPr/>
      <dgm:t>
        <a:bodyPr/>
        <a:lstStyle/>
        <a:p>
          <a:endParaRPr lang="ru-RU"/>
        </a:p>
      </dgm:t>
    </dgm:pt>
    <dgm:pt modelId="{7DAFCA9E-24DE-413A-BA3E-65982D25D1FF}" type="sibTrans" cxnId="{0C73F0ED-7036-49E7-8D75-3098CDE1FCD5}">
      <dgm:prSet/>
      <dgm:spPr/>
      <dgm:t>
        <a:bodyPr/>
        <a:lstStyle/>
        <a:p>
          <a:endParaRPr lang="ru-RU"/>
        </a:p>
      </dgm:t>
    </dgm:pt>
    <dgm:pt modelId="{296B1EB5-F654-41C3-A7C8-7537BB849572}">
      <dgm:prSet/>
      <dgm:spPr/>
      <dgm:t>
        <a:bodyPr/>
        <a:lstStyle/>
        <a:p>
          <a:r>
            <a:rPr lang="ru-RU" dirty="0"/>
            <a:t>Взаимодействие внутрисетевое</a:t>
          </a:r>
        </a:p>
      </dgm:t>
    </dgm:pt>
    <dgm:pt modelId="{A5CF9319-8F03-437F-87EC-83F4E3C58992}" type="parTrans" cxnId="{F0330F8C-E7D6-4590-A722-AA890EEDA8AB}">
      <dgm:prSet/>
      <dgm:spPr/>
      <dgm:t>
        <a:bodyPr/>
        <a:lstStyle/>
        <a:p>
          <a:endParaRPr lang="ru-RU"/>
        </a:p>
      </dgm:t>
    </dgm:pt>
    <dgm:pt modelId="{41FA533F-37C8-46FE-B8E7-F0D04CDEC242}" type="sibTrans" cxnId="{F0330F8C-E7D6-4590-A722-AA890EEDA8AB}">
      <dgm:prSet/>
      <dgm:spPr/>
      <dgm:t>
        <a:bodyPr/>
        <a:lstStyle/>
        <a:p>
          <a:endParaRPr lang="ru-RU"/>
        </a:p>
      </dgm:t>
    </dgm:pt>
    <dgm:pt modelId="{25E2002A-0F8C-4052-8256-11907E4ABA46}" type="pres">
      <dgm:prSet presAssocID="{72E3C46E-BCC4-4A10-B249-55D3F973786D}" presName="Name0" presStyleCnt="0">
        <dgm:presLayoutVars>
          <dgm:dir/>
          <dgm:animLvl val="lvl"/>
          <dgm:resizeHandles val="exact"/>
        </dgm:presLayoutVars>
      </dgm:prSet>
      <dgm:spPr/>
    </dgm:pt>
    <dgm:pt modelId="{262C285C-D70A-46EE-9406-9EEF327077D8}" type="pres">
      <dgm:prSet presAssocID="{D842E202-DC2D-414A-9D28-8F387CB47F59}" presName="composite" presStyleCnt="0"/>
      <dgm:spPr/>
    </dgm:pt>
    <dgm:pt modelId="{42FA5C03-E288-424F-9FD1-013A2F4A2D61}" type="pres">
      <dgm:prSet presAssocID="{D842E202-DC2D-414A-9D28-8F387CB47F59}" presName="parTx" presStyleLbl="alignNode1" presStyleIdx="0" presStyleCnt="3" custLinFactNeighborX="3179" custLinFactNeighborY="-1473">
        <dgm:presLayoutVars>
          <dgm:chMax val="0"/>
          <dgm:chPref val="0"/>
          <dgm:bulletEnabled val="1"/>
        </dgm:presLayoutVars>
      </dgm:prSet>
      <dgm:spPr/>
    </dgm:pt>
    <dgm:pt modelId="{43458F3F-34C7-44B5-BC4F-07369DCA71A6}" type="pres">
      <dgm:prSet presAssocID="{D842E202-DC2D-414A-9D28-8F387CB47F59}" presName="desTx" presStyleLbl="alignAccFollowNode1" presStyleIdx="0" presStyleCnt="3" custLinFactNeighborX="2504" custLinFactNeighborY="34689">
        <dgm:presLayoutVars>
          <dgm:bulletEnabled val="1"/>
        </dgm:presLayoutVars>
      </dgm:prSet>
      <dgm:spPr/>
    </dgm:pt>
    <dgm:pt modelId="{BC9BB502-685F-410C-9179-7AA5FF781336}" type="pres">
      <dgm:prSet presAssocID="{EF9B5C0B-5DBA-4AC0-ABC4-A41AB69A54D4}" presName="space" presStyleCnt="0"/>
      <dgm:spPr/>
    </dgm:pt>
    <dgm:pt modelId="{9106DC27-57B4-4991-9F4B-285FB5934D36}" type="pres">
      <dgm:prSet presAssocID="{A204CC2B-EB8D-44F2-A963-D05CCD03EB95}" presName="composite" presStyleCnt="0"/>
      <dgm:spPr/>
    </dgm:pt>
    <dgm:pt modelId="{7622518C-586D-4BDF-B901-81D23D3D1862}" type="pres">
      <dgm:prSet presAssocID="{A204CC2B-EB8D-44F2-A963-D05CCD03EB95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</dgm:pt>
    <dgm:pt modelId="{17FEF25C-A77A-4515-BEE0-A3B5E9A2622B}" type="pres">
      <dgm:prSet presAssocID="{A204CC2B-EB8D-44F2-A963-D05CCD03EB95}" presName="desTx" presStyleLbl="alignAccFollowNode1" presStyleIdx="1" presStyleCnt="3" custLinFactNeighborX="-13" custLinFactNeighborY="36810">
        <dgm:presLayoutVars>
          <dgm:bulletEnabled val="1"/>
        </dgm:presLayoutVars>
      </dgm:prSet>
      <dgm:spPr/>
    </dgm:pt>
    <dgm:pt modelId="{96940761-420E-4CA1-BD13-BAAF91B061FC}" type="pres">
      <dgm:prSet presAssocID="{36381313-760E-41C3-BAF1-9F7EF83C95D2}" presName="space" presStyleCnt="0"/>
      <dgm:spPr/>
    </dgm:pt>
    <dgm:pt modelId="{C6F9AB54-2CAE-40B5-9E74-24D3EF94CD48}" type="pres">
      <dgm:prSet presAssocID="{102D0C2B-E9C0-42E9-9368-E11ED440807B}" presName="composite" presStyleCnt="0"/>
      <dgm:spPr/>
    </dgm:pt>
    <dgm:pt modelId="{67234865-6E9F-4C41-8367-96C2A1160129}" type="pres">
      <dgm:prSet presAssocID="{102D0C2B-E9C0-42E9-9368-E11ED440807B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</dgm:pt>
    <dgm:pt modelId="{C4C579B7-913B-45AA-80F0-2F19697261CC}" type="pres">
      <dgm:prSet presAssocID="{102D0C2B-E9C0-42E9-9368-E11ED440807B}" presName="desTx" presStyleLbl="alignAccFollowNode1" presStyleIdx="2" presStyleCnt="3" custLinFactNeighborX="-2530" custLinFactNeighborY="36810">
        <dgm:presLayoutVars>
          <dgm:bulletEnabled val="1"/>
        </dgm:presLayoutVars>
      </dgm:prSet>
      <dgm:spPr/>
    </dgm:pt>
  </dgm:ptLst>
  <dgm:cxnLst>
    <dgm:cxn modelId="{68C88E1A-C2BF-4FC5-B4DC-72243A88CCBE}" srcId="{72E3C46E-BCC4-4A10-B249-55D3F973786D}" destId="{D842E202-DC2D-414A-9D28-8F387CB47F59}" srcOrd="0" destOrd="0" parTransId="{B6F0455E-D076-42A6-ABA9-EC1986B89B64}" sibTransId="{EF9B5C0B-5DBA-4AC0-ABC4-A41AB69A54D4}"/>
    <dgm:cxn modelId="{487D236A-29DB-487A-BCDF-684E6BF24D22}" type="presOf" srcId="{102D0C2B-E9C0-42E9-9368-E11ED440807B}" destId="{67234865-6E9F-4C41-8367-96C2A1160129}" srcOrd="0" destOrd="0" presId="urn:microsoft.com/office/officeart/2005/8/layout/hList1"/>
    <dgm:cxn modelId="{708DD66A-287A-4E9C-A4D1-AD963B55A708}" type="presOf" srcId="{D842E202-DC2D-414A-9D28-8F387CB47F59}" destId="{42FA5C03-E288-424F-9FD1-013A2F4A2D61}" srcOrd="0" destOrd="0" presId="urn:microsoft.com/office/officeart/2005/8/layout/hList1"/>
    <dgm:cxn modelId="{3A8CEF51-E480-4134-B1D2-A27EC2DEE993}" type="presOf" srcId="{FE008DB0-AB59-49BF-BB8F-A56079CC3E0B}" destId="{43458F3F-34C7-44B5-BC4F-07369DCA71A6}" srcOrd="0" destOrd="1" presId="urn:microsoft.com/office/officeart/2005/8/layout/hList1"/>
    <dgm:cxn modelId="{7827845A-B384-4396-9409-E2EE67139F56}" srcId="{72E3C46E-BCC4-4A10-B249-55D3F973786D}" destId="{102D0C2B-E9C0-42E9-9368-E11ED440807B}" srcOrd="2" destOrd="0" parTransId="{39777FCD-3FD5-4F81-A52D-14B78D7DD68D}" sibTransId="{1CB07D7C-52A3-4908-9329-78D744988320}"/>
    <dgm:cxn modelId="{F0330F8C-E7D6-4590-A722-AA890EEDA8AB}" srcId="{A204CC2B-EB8D-44F2-A963-D05CCD03EB95}" destId="{296B1EB5-F654-41C3-A7C8-7537BB849572}" srcOrd="1" destOrd="0" parTransId="{A5CF9319-8F03-437F-87EC-83F4E3C58992}" sibTransId="{41FA533F-37C8-46FE-B8E7-F0D04CDEC242}"/>
    <dgm:cxn modelId="{928E08A4-2B79-4290-9512-553CE94A69F1}" type="presOf" srcId="{296B1EB5-F654-41C3-A7C8-7537BB849572}" destId="{17FEF25C-A77A-4515-BEE0-A3B5E9A2622B}" srcOrd="0" destOrd="1" presId="urn:microsoft.com/office/officeart/2005/8/layout/hList1"/>
    <dgm:cxn modelId="{7FABFEA7-66DD-4A7A-B678-B1D0F0728241}" srcId="{102D0C2B-E9C0-42E9-9368-E11ED440807B}" destId="{5C3CBE39-F641-46AF-BA45-A5E225C50938}" srcOrd="0" destOrd="0" parTransId="{7B09003C-E41A-47F3-9DE4-D9BC91C12D09}" sibTransId="{AC388ED1-9D32-4133-88FE-DC50A4F5C05E}"/>
    <dgm:cxn modelId="{15BED3AB-1FA6-4E70-974E-833B54CF2863}" type="presOf" srcId="{72E3C46E-BCC4-4A10-B249-55D3F973786D}" destId="{25E2002A-0F8C-4052-8256-11907E4ABA46}" srcOrd="0" destOrd="0" presId="urn:microsoft.com/office/officeart/2005/8/layout/hList1"/>
    <dgm:cxn modelId="{B9BD0FB5-B5E0-4A63-81BB-5B5560EAC1E6}" srcId="{D842E202-DC2D-414A-9D28-8F387CB47F59}" destId="{FE008DB0-AB59-49BF-BB8F-A56079CC3E0B}" srcOrd="1" destOrd="0" parTransId="{FD07F52B-714E-4970-9CE1-B057804709BA}" sibTransId="{4AA32ABC-93DE-4733-8FDB-39DCB556785C}"/>
    <dgm:cxn modelId="{30F0D0B5-67EA-4D60-AF88-B0089589DFCC}" srcId="{D842E202-DC2D-414A-9D28-8F387CB47F59}" destId="{9A8C1BEF-FD7A-4A62-83D0-FCD15030CA32}" srcOrd="0" destOrd="0" parTransId="{808E6F6F-CCDA-4110-B66E-FD29539A3D64}" sibTransId="{E8FF3B99-774F-490E-8B39-327CB919C77B}"/>
    <dgm:cxn modelId="{133C18B6-80F0-411E-B024-8F3B1FD63363}" type="presOf" srcId="{A3160B5F-2476-43EA-8DF6-37FCEFDD60FD}" destId="{17FEF25C-A77A-4515-BEE0-A3B5E9A2622B}" srcOrd="0" destOrd="0" presId="urn:microsoft.com/office/officeart/2005/8/layout/hList1"/>
    <dgm:cxn modelId="{1551C9C2-8674-4E2F-AF39-6E80083B92B4}" type="presOf" srcId="{29FDF527-4C2B-41C3-A531-E9BA2D7B4006}" destId="{43458F3F-34C7-44B5-BC4F-07369DCA71A6}" srcOrd="0" destOrd="2" presId="urn:microsoft.com/office/officeart/2005/8/layout/hList1"/>
    <dgm:cxn modelId="{AD48CED1-FE5C-4B48-8EED-0781B0B10034}" type="presOf" srcId="{5C3CBE39-F641-46AF-BA45-A5E225C50938}" destId="{C4C579B7-913B-45AA-80F0-2F19697261CC}" srcOrd="0" destOrd="0" presId="urn:microsoft.com/office/officeart/2005/8/layout/hList1"/>
    <dgm:cxn modelId="{6AD1C1D6-65C8-4DEB-94FA-D3BD987CB08D}" srcId="{D842E202-DC2D-414A-9D28-8F387CB47F59}" destId="{29FDF527-4C2B-41C3-A531-E9BA2D7B4006}" srcOrd="2" destOrd="0" parTransId="{7FFDE014-6D09-416D-829C-63D0EE2C7089}" sibTransId="{31C2FAC2-BCBF-4C05-93E9-8BB88D29578E}"/>
    <dgm:cxn modelId="{6C984CED-65BC-4A7A-B258-7AED88CB29E9}" type="presOf" srcId="{A204CC2B-EB8D-44F2-A963-D05CCD03EB95}" destId="{7622518C-586D-4BDF-B901-81D23D3D1862}" srcOrd="0" destOrd="0" presId="urn:microsoft.com/office/officeart/2005/8/layout/hList1"/>
    <dgm:cxn modelId="{0C73F0ED-7036-49E7-8D75-3098CDE1FCD5}" srcId="{A204CC2B-EB8D-44F2-A963-D05CCD03EB95}" destId="{A3160B5F-2476-43EA-8DF6-37FCEFDD60FD}" srcOrd="0" destOrd="0" parTransId="{85F9449F-B6D6-4E3A-8972-80E004EF2DE3}" sibTransId="{7DAFCA9E-24DE-413A-BA3E-65982D25D1FF}"/>
    <dgm:cxn modelId="{66EF79F5-C45F-4B2C-ABF3-535CFBBF87E5}" srcId="{72E3C46E-BCC4-4A10-B249-55D3F973786D}" destId="{A204CC2B-EB8D-44F2-A963-D05CCD03EB95}" srcOrd="1" destOrd="0" parTransId="{1155F81F-1F3D-4D10-BB15-054AB91A6DCA}" sibTransId="{36381313-760E-41C3-BAF1-9F7EF83C95D2}"/>
    <dgm:cxn modelId="{1AF6FFFC-59F3-49B0-A229-9E2E394F14BB}" type="presOf" srcId="{9A8C1BEF-FD7A-4A62-83D0-FCD15030CA32}" destId="{43458F3F-34C7-44B5-BC4F-07369DCA71A6}" srcOrd="0" destOrd="0" presId="urn:microsoft.com/office/officeart/2005/8/layout/hList1"/>
    <dgm:cxn modelId="{7E3EB756-37C7-47E3-824B-653DEA30CD37}" type="presParOf" srcId="{25E2002A-0F8C-4052-8256-11907E4ABA46}" destId="{262C285C-D70A-46EE-9406-9EEF327077D8}" srcOrd="0" destOrd="0" presId="urn:microsoft.com/office/officeart/2005/8/layout/hList1"/>
    <dgm:cxn modelId="{AE08B6A8-F937-4C02-9918-CF39DD5B6E70}" type="presParOf" srcId="{262C285C-D70A-46EE-9406-9EEF327077D8}" destId="{42FA5C03-E288-424F-9FD1-013A2F4A2D61}" srcOrd="0" destOrd="0" presId="urn:microsoft.com/office/officeart/2005/8/layout/hList1"/>
    <dgm:cxn modelId="{1A1CEB76-84A2-44B3-9F74-C8C370794AF0}" type="presParOf" srcId="{262C285C-D70A-46EE-9406-9EEF327077D8}" destId="{43458F3F-34C7-44B5-BC4F-07369DCA71A6}" srcOrd="1" destOrd="0" presId="urn:microsoft.com/office/officeart/2005/8/layout/hList1"/>
    <dgm:cxn modelId="{D968C42E-A722-4B56-93BA-80AD11E5EDC0}" type="presParOf" srcId="{25E2002A-0F8C-4052-8256-11907E4ABA46}" destId="{BC9BB502-685F-410C-9179-7AA5FF781336}" srcOrd="1" destOrd="0" presId="urn:microsoft.com/office/officeart/2005/8/layout/hList1"/>
    <dgm:cxn modelId="{AEBBCADC-C180-45D1-A526-8E1E274AEEF6}" type="presParOf" srcId="{25E2002A-0F8C-4052-8256-11907E4ABA46}" destId="{9106DC27-57B4-4991-9F4B-285FB5934D36}" srcOrd="2" destOrd="0" presId="urn:microsoft.com/office/officeart/2005/8/layout/hList1"/>
    <dgm:cxn modelId="{A2EA4CD5-001F-480B-9079-FEB68C618E0A}" type="presParOf" srcId="{9106DC27-57B4-4991-9F4B-285FB5934D36}" destId="{7622518C-586D-4BDF-B901-81D23D3D1862}" srcOrd="0" destOrd="0" presId="urn:microsoft.com/office/officeart/2005/8/layout/hList1"/>
    <dgm:cxn modelId="{635F4639-6980-4744-95FA-ADBA4D9D410B}" type="presParOf" srcId="{9106DC27-57B4-4991-9F4B-285FB5934D36}" destId="{17FEF25C-A77A-4515-BEE0-A3B5E9A2622B}" srcOrd="1" destOrd="0" presId="urn:microsoft.com/office/officeart/2005/8/layout/hList1"/>
    <dgm:cxn modelId="{444F00E9-1D50-4414-BE69-5C0D18F539AD}" type="presParOf" srcId="{25E2002A-0F8C-4052-8256-11907E4ABA46}" destId="{96940761-420E-4CA1-BD13-BAAF91B061FC}" srcOrd="3" destOrd="0" presId="urn:microsoft.com/office/officeart/2005/8/layout/hList1"/>
    <dgm:cxn modelId="{2A9966A1-FF25-4500-9124-8580CE9FEC06}" type="presParOf" srcId="{25E2002A-0F8C-4052-8256-11907E4ABA46}" destId="{C6F9AB54-2CAE-40B5-9E74-24D3EF94CD48}" srcOrd="4" destOrd="0" presId="urn:microsoft.com/office/officeart/2005/8/layout/hList1"/>
    <dgm:cxn modelId="{9A3069B5-E5FC-4A2D-A838-0E01FCB47C7C}" type="presParOf" srcId="{C6F9AB54-2CAE-40B5-9E74-24D3EF94CD48}" destId="{67234865-6E9F-4C41-8367-96C2A1160129}" srcOrd="0" destOrd="0" presId="urn:microsoft.com/office/officeart/2005/8/layout/hList1"/>
    <dgm:cxn modelId="{3B3D74BF-8E51-4238-B5A3-14CBEE1932B2}" type="presParOf" srcId="{C6F9AB54-2CAE-40B5-9E74-24D3EF94CD48}" destId="{C4C579B7-913B-45AA-80F0-2F19697261CC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9E03C95-6104-4861-9603-2F9A27FD75C8}" type="doc">
      <dgm:prSet loTypeId="urn:microsoft.com/office/officeart/2008/layout/SquareAccentList" loCatId="list" qsTypeId="urn:microsoft.com/office/officeart/2005/8/quickstyle/3d1" qsCatId="3D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792BEF37-4645-419C-8DDB-6ED0B58D8AF9}">
      <dgm:prSet phldrT="[Текст]"/>
      <dgm:spPr/>
      <dgm:t>
        <a:bodyPr/>
        <a:lstStyle/>
        <a:p>
          <a:r>
            <a:rPr lang="ru-RU" dirty="0"/>
            <a:t>Принцип социального управления</a:t>
          </a:r>
        </a:p>
      </dgm:t>
    </dgm:pt>
    <dgm:pt modelId="{7B84C743-DEF0-414D-A801-C5F1C59E1790}" type="parTrans" cxnId="{7147FE46-AC63-4263-89A0-6B1E6307EEC5}">
      <dgm:prSet/>
      <dgm:spPr/>
      <dgm:t>
        <a:bodyPr/>
        <a:lstStyle/>
        <a:p>
          <a:endParaRPr lang="ru-RU"/>
        </a:p>
      </dgm:t>
    </dgm:pt>
    <dgm:pt modelId="{86494FF2-CFC5-4A1F-9CC5-1A169B406020}" type="sibTrans" cxnId="{7147FE46-AC63-4263-89A0-6B1E6307EEC5}">
      <dgm:prSet/>
      <dgm:spPr/>
      <dgm:t>
        <a:bodyPr/>
        <a:lstStyle/>
        <a:p>
          <a:endParaRPr lang="ru-RU"/>
        </a:p>
      </dgm:t>
    </dgm:pt>
    <dgm:pt modelId="{B5C8BFB7-77F5-44FB-AD0F-6C28564820B4}">
      <dgm:prSet phldrT="[Текст]"/>
      <dgm:spPr/>
      <dgm:t>
        <a:bodyPr/>
        <a:lstStyle/>
        <a:p>
          <a:r>
            <a:rPr lang="ru-RU" dirty="0"/>
            <a:t>Принцип сочетания детского и взрослого коллективов</a:t>
          </a:r>
        </a:p>
      </dgm:t>
    </dgm:pt>
    <dgm:pt modelId="{2EB437B3-88C4-4384-A765-53E2A45590AD}" type="parTrans" cxnId="{740770E8-0DCA-4E9A-961F-3FFE150D0F97}">
      <dgm:prSet/>
      <dgm:spPr/>
      <dgm:t>
        <a:bodyPr/>
        <a:lstStyle/>
        <a:p>
          <a:endParaRPr lang="ru-RU"/>
        </a:p>
      </dgm:t>
    </dgm:pt>
    <dgm:pt modelId="{FACE293A-C305-4061-AAD5-FC593B269E6F}" type="sibTrans" cxnId="{740770E8-0DCA-4E9A-961F-3FFE150D0F97}">
      <dgm:prSet/>
      <dgm:spPr/>
      <dgm:t>
        <a:bodyPr/>
        <a:lstStyle/>
        <a:p>
          <a:endParaRPr lang="ru-RU"/>
        </a:p>
      </dgm:t>
    </dgm:pt>
    <dgm:pt modelId="{4B837A42-6F7A-46E0-BA30-3FDA95B2DF5F}">
      <dgm:prSet phldrT="[Текст]"/>
      <dgm:spPr/>
      <dgm:t>
        <a:bodyPr/>
        <a:lstStyle/>
        <a:p>
          <a:r>
            <a:rPr lang="ru-RU" dirty="0"/>
            <a:t>Принцип нормативности</a:t>
          </a:r>
        </a:p>
      </dgm:t>
    </dgm:pt>
    <dgm:pt modelId="{29FEF8AB-B838-4C97-84A2-3E547E67F57F}" type="parTrans" cxnId="{DB462E5C-494B-4635-ACB2-27C1A4F94664}">
      <dgm:prSet/>
      <dgm:spPr/>
      <dgm:t>
        <a:bodyPr/>
        <a:lstStyle/>
        <a:p>
          <a:endParaRPr lang="ru-RU"/>
        </a:p>
      </dgm:t>
    </dgm:pt>
    <dgm:pt modelId="{2DB75B56-C33E-43C8-B572-4E233CF6A6C5}" type="sibTrans" cxnId="{DB462E5C-494B-4635-ACB2-27C1A4F94664}">
      <dgm:prSet/>
      <dgm:spPr/>
      <dgm:t>
        <a:bodyPr/>
        <a:lstStyle/>
        <a:p>
          <a:endParaRPr lang="ru-RU"/>
        </a:p>
      </dgm:t>
    </dgm:pt>
    <dgm:pt modelId="{D9FADB3A-5BC9-4A0F-A9C6-18C8B7E9BEA6}">
      <dgm:prSet/>
      <dgm:spPr/>
      <dgm:t>
        <a:bodyPr/>
        <a:lstStyle/>
        <a:p>
          <a:r>
            <a:rPr lang="ru-RU" dirty="0"/>
            <a:t>Принцип единоначалия и коллегиальности</a:t>
          </a:r>
        </a:p>
      </dgm:t>
    </dgm:pt>
    <dgm:pt modelId="{17AD0527-1B6A-4DE2-86EB-E62620AED0F0}" type="parTrans" cxnId="{545FC016-8602-4CF2-B533-49A97746CA4A}">
      <dgm:prSet/>
      <dgm:spPr/>
      <dgm:t>
        <a:bodyPr/>
        <a:lstStyle/>
        <a:p>
          <a:endParaRPr lang="ru-RU"/>
        </a:p>
      </dgm:t>
    </dgm:pt>
    <dgm:pt modelId="{E86E3205-144E-43EC-A7DB-90AA87BF74F8}" type="sibTrans" cxnId="{545FC016-8602-4CF2-B533-49A97746CA4A}">
      <dgm:prSet/>
      <dgm:spPr/>
      <dgm:t>
        <a:bodyPr/>
        <a:lstStyle/>
        <a:p>
          <a:endParaRPr lang="ru-RU"/>
        </a:p>
      </dgm:t>
    </dgm:pt>
    <dgm:pt modelId="{5D5C2177-4079-497D-92DD-A055308B7809}" type="pres">
      <dgm:prSet presAssocID="{99E03C95-6104-4861-9603-2F9A27FD75C8}" presName="layout" presStyleCnt="0">
        <dgm:presLayoutVars>
          <dgm:chMax/>
          <dgm:chPref/>
          <dgm:dir/>
          <dgm:resizeHandles/>
        </dgm:presLayoutVars>
      </dgm:prSet>
      <dgm:spPr/>
    </dgm:pt>
    <dgm:pt modelId="{C00ACFF4-51A0-4960-9875-DAE04CD52634}" type="pres">
      <dgm:prSet presAssocID="{792BEF37-4645-419C-8DDB-6ED0B58D8AF9}" presName="root" presStyleCnt="0">
        <dgm:presLayoutVars>
          <dgm:chMax/>
          <dgm:chPref/>
        </dgm:presLayoutVars>
      </dgm:prSet>
      <dgm:spPr/>
    </dgm:pt>
    <dgm:pt modelId="{629B3ADB-DC53-4E91-BF50-D896374CD2A1}" type="pres">
      <dgm:prSet presAssocID="{792BEF37-4645-419C-8DDB-6ED0B58D8AF9}" presName="rootComposite" presStyleCnt="0">
        <dgm:presLayoutVars/>
      </dgm:prSet>
      <dgm:spPr/>
    </dgm:pt>
    <dgm:pt modelId="{4ADABE09-2096-4BC3-B2E2-E9A042E3D80A}" type="pres">
      <dgm:prSet presAssocID="{792BEF37-4645-419C-8DDB-6ED0B58D8AF9}" presName="ParentAccent" presStyleLbl="alignNode1" presStyleIdx="0" presStyleCnt="4"/>
      <dgm:spPr/>
    </dgm:pt>
    <dgm:pt modelId="{2C06BAD3-65C0-446F-9329-389DA2437A2F}" type="pres">
      <dgm:prSet presAssocID="{792BEF37-4645-419C-8DDB-6ED0B58D8AF9}" presName="ParentSmallAccent" presStyleLbl="fgAcc1" presStyleIdx="0" presStyleCnt="4"/>
      <dgm:spPr/>
    </dgm:pt>
    <dgm:pt modelId="{9C244FFA-174C-4D8B-8817-E4C17117A959}" type="pres">
      <dgm:prSet presAssocID="{792BEF37-4645-419C-8DDB-6ED0B58D8AF9}" presName="Parent" presStyleLbl="revTx" presStyleIdx="0" presStyleCnt="4">
        <dgm:presLayoutVars>
          <dgm:chMax/>
          <dgm:chPref val="4"/>
          <dgm:bulletEnabled val="1"/>
        </dgm:presLayoutVars>
      </dgm:prSet>
      <dgm:spPr/>
    </dgm:pt>
    <dgm:pt modelId="{A7F8BB01-7156-4287-9045-D37DF8C31A75}" type="pres">
      <dgm:prSet presAssocID="{792BEF37-4645-419C-8DDB-6ED0B58D8AF9}" presName="childShape" presStyleCnt="0">
        <dgm:presLayoutVars>
          <dgm:chMax val="0"/>
          <dgm:chPref val="0"/>
        </dgm:presLayoutVars>
      </dgm:prSet>
      <dgm:spPr/>
    </dgm:pt>
    <dgm:pt modelId="{94C3284E-7CC5-4F2F-A9F7-3064CF0C5E1A}" type="pres">
      <dgm:prSet presAssocID="{B5C8BFB7-77F5-44FB-AD0F-6C28564820B4}" presName="root" presStyleCnt="0">
        <dgm:presLayoutVars>
          <dgm:chMax/>
          <dgm:chPref/>
        </dgm:presLayoutVars>
      </dgm:prSet>
      <dgm:spPr/>
    </dgm:pt>
    <dgm:pt modelId="{ABADDAB7-36A3-4FAE-BCE9-835FD0322B80}" type="pres">
      <dgm:prSet presAssocID="{B5C8BFB7-77F5-44FB-AD0F-6C28564820B4}" presName="rootComposite" presStyleCnt="0">
        <dgm:presLayoutVars/>
      </dgm:prSet>
      <dgm:spPr/>
    </dgm:pt>
    <dgm:pt modelId="{2E88CC7D-6D1B-43E6-96BD-39A45D27DE84}" type="pres">
      <dgm:prSet presAssocID="{B5C8BFB7-77F5-44FB-AD0F-6C28564820B4}" presName="ParentAccent" presStyleLbl="alignNode1" presStyleIdx="1" presStyleCnt="4"/>
      <dgm:spPr/>
    </dgm:pt>
    <dgm:pt modelId="{4D372A3E-DFD6-41EB-AFC2-513A18E46077}" type="pres">
      <dgm:prSet presAssocID="{B5C8BFB7-77F5-44FB-AD0F-6C28564820B4}" presName="ParentSmallAccent" presStyleLbl="fgAcc1" presStyleIdx="1" presStyleCnt="4"/>
      <dgm:spPr/>
    </dgm:pt>
    <dgm:pt modelId="{5EC0C844-AE96-40C2-86D4-C1E4F18C67CB}" type="pres">
      <dgm:prSet presAssocID="{B5C8BFB7-77F5-44FB-AD0F-6C28564820B4}" presName="Parent" presStyleLbl="revTx" presStyleIdx="1" presStyleCnt="4">
        <dgm:presLayoutVars>
          <dgm:chMax/>
          <dgm:chPref val="4"/>
          <dgm:bulletEnabled val="1"/>
        </dgm:presLayoutVars>
      </dgm:prSet>
      <dgm:spPr/>
    </dgm:pt>
    <dgm:pt modelId="{87F16EF5-F468-4F96-B49B-C1A181817DAF}" type="pres">
      <dgm:prSet presAssocID="{B5C8BFB7-77F5-44FB-AD0F-6C28564820B4}" presName="childShape" presStyleCnt="0">
        <dgm:presLayoutVars>
          <dgm:chMax val="0"/>
          <dgm:chPref val="0"/>
        </dgm:presLayoutVars>
      </dgm:prSet>
      <dgm:spPr/>
    </dgm:pt>
    <dgm:pt modelId="{FDBBE1C8-4F96-40AA-9D8E-08DF4928CDB1}" type="pres">
      <dgm:prSet presAssocID="{4B837A42-6F7A-46E0-BA30-3FDA95B2DF5F}" presName="root" presStyleCnt="0">
        <dgm:presLayoutVars>
          <dgm:chMax/>
          <dgm:chPref/>
        </dgm:presLayoutVars>
      </dgm:prSet>
      <dgm:spPr/>
    </dgm:pt>
    <dgm:pt modelId="{E07E09D5-B7F1-4FC5-B736-2013AB7DE1A6}" type="pres">
      <dgm:prSet presAssocID="{4B837A42-6F7A-46E0-BA30-3FDA95B2DF5F}" presName="rootComposite" presStyleCnt="0">
        <dgm:presLayoutVars/>
      </dgm:prSet>
      <dgm:spPr/>
    </dgm:pt>
    <dgm:pt modelId="{E73F81AD-A303-481D-A238-4D166291FB0E}" type="pres">
      <dgm:prSet presAssocID="{4B837A42-6F7A-46E0-BA30-3FDA95B2DF5F}" presName="ParentAccent" presStyleLbl="alignNode1" presStyleIdx="2" presStyleCnt="4"/>
      <dgm:spPr/>
    </dgm:pt>
    <dgm:pt modelId="{ABA12D7B-2E04-4BC5-93DF-C38CE07631E8}" type="pres">
      <dgm:prSet presAssocID="{4B837A42-6F7A-46E0-BA30-3FDA95B2DF5F}" presName="ParentSmallAccent" presStyleLbl="fgAcc1" presStyleIdx="2" presStyleCnt="4"/>
      <dgm:spPr/>
    </dgm:pt>
    <dgm:pt modelId="{C185948A-AAD1-494B-9504-67CCDB530013}" type="pres">
      <dgm:prSet presAssocID="{4B837A42-6F7A-46E0-BA30-3FDA95B2DF5F}" presName="Parent" presStyleLbl="revTx" presStyleIdx="2" presStyleCnt="4">
        <dgm:presLayoutVars>
          <dgm:chMax/>
          <dgm:chPref val="4"/>
          <dgm:bulletEnabled val="1"/>
        </dgm:presLayoutVars>
      </dgm:prSet>
      <dgm:spPr/>
    </dgm:pt>
    <dgm:pt modelId="{DD43933A-48B3-4DBC-A427-953FF2B1718D}" type="pres">
      <dgm:prSet presAssocID="{4B837A42-6F7A-46E0-BA30-3FDA95B2DF5F}" presName="childShape" presStyleCnt="0">
        <dgm:presLayoutVars>
          <dgm:chMax val="0"/>
          <dgm:chPref val="0"/>
        </dgm:presLayoutVars>
      </dgm:prSet>
      <dgm:spPr/>
    </dgm:pt>
    <dgm:pt modelId="{A7DB2C17-5C74-4C0D-A70B-24173453DFBF}" type="pres">
      <dgm:prSet presAssocID="{D9FADB3A-5BC9-4A0F-A9C6-18C8B7E9BEA6}" presName="root" presStyleCnt="0">
        <dgm:presLayoutVars>
          <dgm:chMax/>
          <dgm:chPref/>
        </dgm:presLayoutVars>
      </dgm:prSet>
      <dgm:spPr/>
    </dgm:pt>
    <dgm:pt modelId="{7399EDCB-A2D6-40FB-8F9E-0830EEF3655A}" type="pres">
      <dgm:prSet presAssocID="{D9FADB3A-5BC9-4A0F-A9C6-18C8B7E9BEA6}" presName="rootComposite" presStyleCnt="0">
        <dgm:presLayoutVars/>
      </dgm:prSet>
      <dgm:spPr/>
    </dgm:pt>
    <dgm:pt modelId="{953BE179-B797-4C86-81AE-82344CFAB85D}" type="pres">
      <dgm:prSet presAssocID="{D9FADB3A-5BC9-4A0F-A9C6-18C8B7E9BEA6}" presName="ParentAccent" presStyleLbl="alignNode1" presStyleIdx="3" presStyleCnt="4"/>
      <dgm:spPr/>
    </dgm:pt>
    <dgm:pt modelId="{CCEB5A95-FAB7-49D7-9B87-D1D7A4335493}" type="pres">
      <dgm:prSet presAssocID="{D9FADB3A-5BC9-4A0F-A9C6-18C8B7E9BEA6}" presName="ParentSmallAccent" presStyleLbl="fgAcc1" presStyleIdx="3" presStyleCnt="4"/>
      <dgm:spPr/>
    </dgm:pt>
    <dgm:pt modelId="{BAA67942-F37B-4BC7-843E-927DD4FBDFE8}" type="pres">
      <dgm:prSet presAssocID="{D9FADB3A-5BC9-4A0F-A9C6-18C8B7E9BEA6}" presName="Parent" presStyleLbl="revTx" presStyleIdx="3" presStyleCnt="4">
        <dgm:presLayoutVars>
          <dgm:chMax/>
          <dgm:chPref val="4"/>
          <dgm:bulletEnabled val="1"/>
        </dgm:presLayoutVars>
      </dgm:prSet>
      <dgm:spPr/>
    </dgm:pt>
    <dgm:pt modelId="{8FFCA021-ABEC-4BCE-9695-657977A370FB}" type="pres">
      <dgm:prSet presAssocID="{D9FADB3A-5BC9-4A0F-A9C6-18C8B7E9BEA6}" presName="childShape" presStyleCnt="0">
        <dgm:presLayoutVars>
          <dgm:chMax val="0"/>
          <dgm:chPref val="0"/>
        </dgm:presLayoutVars>
      </dgm:prSet>
      <dgm:spPr/>
    </dgm:pt>
  </dgm:ptLst>
  <dgm:cxnLst>
    <dgm:cxn modelId="{545FC016-8602-4CF2-B533-49A97746CA4A}" srcId="{99E03C95-6104-4861-9603-2F9A27FD75C8}" destId="{D9FADB3A-5BC9-4A0F-A9C6-18C8B7E9BEA6}" srcOrd="3" destOrd="0" parTransId="{17AD0527-1B6A-4DE2-86EB-E62620AED0F0}" sibTransId="{E86E3205-144E-43EC-A7DB-90AA87BF74F8}"/>
    <dgm:cxn modelId="{DB462E5C-494B-4635-ACB2-27C1A4F94664}" srcId="{99E03C95-6104-4861-9603-2F9A27FD75C8}" destId="{4B837A42-6F7A-46E0-BA30-3FDA95B2DF5F}" srcOrd="2" destOrd="0" parTransId="{29FEF8AB-B838-4C97-84A2-3E547E67F57F}" sibTransId="{2DB75B56-C33E-43C8-B572-4E233CF6A6C5}"/>
    <dgm:cxn modelId="{7147FE46-AC63-4263-89A0-6B1E6307EEC5}" srcId="{99E03C95-6104-4861-9603-2F9A27FD75C8}" destId="{792BEF37-4645-419C-8DDB-6ED0B58D8AF9}" srcOrd="0" destOrd="0" parTransId="{7B84C743-DEF0-414D-A801-C5F1C59E1790}" sibTransId="{86494FF2-CFC5-4A1F-9CC5-1A169B406020}"/>
    <dgm:cxn modelId="{E2E6178C-CA49-42A6-B5F9-C540F6951F11}" type="presOf" srcId="{B5C8BFB7-77F5-44FB-AD0F-6C28564820B4}" destId="{5EC0C844-AE96-40C2-86D4-C1E4F18C67CB}" srcOrd="0" destOrd="0" presId="urn:microsoft.com/office/officeart/2008/layout/SquareAccentList"/>
    <dgm:cxn modelId="{A3198CA3-65D1-4101-A9C5-EE1C01A94320}" type="presOf" srcId="{D9FADB3A-5BC9-4A0F-A9C6-18C8B7E9BEA6}" destId="{BAA67942-F37B-4BC7-843E-927DD4FBDFE8}" srcOrd="0" destOrd="0" presId="urn:microsoft.com/office/officeart/2008/layout/SquareAccentList"/>
    <dgm:cxn modelId="{F3F536DD-7BC9-47A5-A017-1D9D4A48B783}" type="presOf" srcId="{99E03C95-6104-4861-9603-2F9A27FD75C8}" destId="{5D5C2177-4079-497D-92DD-A055308B7809}" srcOrd="0" destOrd="0" presId="urn:microsoft.com/office/officeart/2008/layout/SquareAccentList"/>
    <dgm:cxn modelId="{98F93DE8-6980-480E-8620-C3F054438001}" type="presOf" srcId="{792BEF37-4645-419C-8DDB-6ED0B58D8AF9}" destId="{9C244FFA-174C-4D8B-8817-E4C17117A959}" srcOrd="0" destOrd="0" presId="urn:microsoft.com/office/officeart/2008/layout/SquareAccentList"/>
    <dgm:cxn modelId="{740770E8-0DCA-4E9A-961F-3FFE150D0F97}" srcId="{99E03C95-6104-4861-9603-2F9A27FD75C8}" destId="{B5C8BFB7-77F5-44FB-AD0F-6C28564820B4}" srcOrd="1" destOrd="0" parTransId="{2EB437B3-88C4-4384-A765-53E2A45590AD}" sibTransId="{FACE293A-C305-4061-AAD5-FC593B269E6F}"/>
    <dgm:cxn modelId="{DDBFE8FC-D237-4AB9-B484-3A8E468575A2}" type="presOf" srcId="{4B837A42-6F7A-46E0-BA30-3FDA95B2DF5F}" destId="{C185948A-AAD1-494B-9504-67CCDB530013}" srcOrd="0" destOrd="0" presId="urn:microsoft.com/office/officeart/2008/layout/SquareAccentList"/>
    <dgm:cxn modelId="{04B44F8E-F42A-45E8-881E-8247086B6402}" type="presParOf" srcId="{5D5C2177-4079-497D-92DD-A055308B7809}" destId="{C00ACFF4-51A0-4960-9875-DAE04CD52634}" srcOrd="0" destOrd="0" presId="urn:microsoft.com/office/officeart/2008/layout/SquareAccentList"/>
    <dgm:cxn modelId="{31BD5A55-54D6-4845-A9C1-DD2C7DBCA806}" type="presParOf" srcId="{C00ACFF4-51A0-4960-9875-DAE04CD52634}" destId="{629B3ADB-DC53-4E91-BF50-D896374CD2A1}" srcOrd="0" destOrd="0" presId="urn:microsoft.com/office/officeart/2008/layout/SquareAccentList"/>
    <dgm:cxn modelId="{6E9570B4-44AA-48F0-A070-503A5AE0522E}" type="presParOf" srcId="{629B3ADB-DC53-4E91-BF50-D896374CD2A1}" destId="{4ADABE09-2096-4BC3-B2E2-E9A042E3D80A}" srcOrd="0" destOrd="0" presId="urn:microsoft.com/office/officeart/2008/layout/SquareAccentList"/>
    <dgm:cxn modelId="{D9017F7A-AF63-431B-9087-4BBF13CD942D}" type="presParOf" srcId="{629B3ADB-DC53-4E91-BF50-D896374CD2A1}" destId="{2C06BAD3-65C0-446F-9329-389DA2437A2F}" srcOrd="1" destOrd="0" presId="urn:microsoft.com/office/officeart/2008/layout/SquareAccentList"/>
    <dgm:cxn modelId="{439E98F2-DBAA-486E-8210-D01C1CF17D94}" type="presParOf" srcId="{629B3ADB-DC53-4E91-BF50-D896374CD2A1}" destId="{9C244FFA-174C-4D8B-8817-E4C17117A959}" srcOrd="2" destOrd="0" presId="urn:microsoft.com/office/officeart/2008/layout/SquareAccentList"/>
    <dgm:cxn modelId="{593A20D4-06C4-4AD3-930C-921C946DB625}" type="presParOf" srcId="{C00ACFF4-51A0-4960-9875-DAE04CD52634}" destId="{A7F8BB01-7156-4287-9045-D37DF8C31A75}" srcOrd="1" destOrd="0" presId="urn:microsoft.com/office/officeart/2008/layout/SquareAccentList"/>
    <dgm:cxn modelId="{6E2847F5-4453-412F-919A-0A7CCEB52D04}" type="presParOf" srcId="{5D5C2177-4079-497D-92DD-A055308B7809}" destId="{94C3284E-7CC5-4F2F-A9F7-3064CF0C5E1A}" srcOrd="1" destOrd="0" presId="urn:microsoft.com/office/officeart/2008/layout/SquareAccentList"/>
    <dgm:cxn modelId="{4A300706-B773-45AC-8B2F-43C5EFEFD59E}" type="presParOf" srcId="{94C3284E-7CC5-4F2F-A9F7-3064CF0C5E1A}" destId="{ABADDAB7-36A3-4FAE-BCE9-835FD0322B80}" srcOrd="0" destOrd="0" presId="urn:microsoft.com/office/officeart/2008/layout/SquareAccentList"/>
    <dgm:cxn modelId="{2905C1F0-A276-4E16-91BC-B5249DC3FBF0}" type="presParOf" srcId="{ABADDAB7-36A3-4FAE-BCE9-835FD0322B80}" destId="{2E88CC7D-6D1B-43E6-96BD-39A45D27DE84}" srcOrd="0" destOrd="0" presId="urn:microsoft.com/office/officeart/2008/layout/SquareAccentList"/>
    <dgm:cxn modelId="{198A028B-9672-4B66-9B4D-F8FCE3B002E3}" type="presParOf" srcId="{ABADDAB7-36A3-4FAE-BCE9-835FD0322B80}" destId="{4D372A3E-DFD6-41EB-AFC2-513A18E46077}" srcOrd="1" destOrd="0" presId="urn:microsoft.com/office/officeart/2008/layout/SquareAccentList"/>
    <dgm:cxn modelId="{C5D0E90E-4F5D-4E74-870E-D47E4D0A5506}" type="presParOf" srcId="{ABADDAB7-36A3-4FAE-BCE9-835FD0322B80}" destId="{5EC0C844-AE96-40C2-86D4-C1E4F18C67CB}" srcOrd="2" destOrd="0" presId="urn:microsoft.com/office/officeart/2008/layout/SquareAccentList"/>
    <dgm:cxn modelId="{05FE33F3-D372-4B4A-BC5F-6AB85A0B6BD9}" type="presParOf" srcId="{94C3284E-7CC5-4F2F-A9F7-3064CF0C5E1A}" destId="{87F16EF5-F468-4F96-B49B-C1A181817DAF}" srcOrd="1" destOrd="0" presId="urn:microsoft.com/office/officeart/2008/layout/SquareAccentList"/>
    <dgm:cxn modelId="{8338AC6A-AC07-4DF0-BA11-50F2EE1331AB}" type="presParOf" srcId="{5D5C2177-4079-497D-92DD-A055308B7809}" destId="{FDBBE1C8-4F96-40AA-9D8E-08DF4928CDB1}" srcOrd="2" destOrd="0" presId="urn:microsoft.com/office/officeart/2008/layout/SquareAccentList"/>
    <dgm:cxn modelId="{FFEEB4B7-E8B5-4448-9289-2C1A1FADCBAA}" type="presParOf" srcId="{FDBBE1C8-4F96-40AA-9D8E-08DF4928CDB1}" destId="{E07E09D5-B7F1-4FC5-B736-2013AB7DE1A6}" srcOrd="0" destOrd="0" presId="urn:microsoft.com/office/officeart/2008/layout/SquareAccentList"/>
    <dgm:cxn modelId="{A2731EC5-C856-434A-B59D-9BA5D4DBA288}" type="presParOf" srcId="{E07E09D5-B7F1-4FC5-B736-2013AB7DE1A6}" destId="{E73F81AD-A303-481D-A238-4D166291FB0E}" srcOrd="0" destOrd="0" presId="urn:microsoft.com/office/officeart/2008/layout/SquareAccentList"/>
    <dgm:cxn modelId="{FE373F46-0C60-4C83-944F-F6765F421050}" type="presParOf" srcId="{E07E09D5-B7F1-4FC5-B736-2013AB7DE1A6}" destId="{ABA12D7B-2E04-4BC5-93DF-C38CE07631E8}" srcOrd="1" destOrd="0" presId="urn:microsoft.com/office/officeart/2008/layout/SquareAccentList"/>
    <dgm:cxn modelId="{6ACAEFA3-10ED-4B33-BAE5-1154CCE4ED6F}" type="presParOf" srcId="{E07E09D5-B7F1-4FC5-B736-2013AB7DE1A6}" destId="{C185948A-AAD1-494B-9504-67CCDB530013}" srcOrd="2" destOrd="0" presId="urn:microsoft.com/office/officeart/2008/layout/SquareAccentList"/>
    <dgm:cxn modelId="{C2A6E9B5-355E-418A-A045-A0A347FCB824}" type="presParOf" srcId="{FDBBE1C8-4F96-40AA-9D8E-08DF4928CDB1}" destId="{DD43933A-48B3-4DBC-A427-953FF2B1718D}" srcOrd="1" destOrd="0" presId="urn:microsoft.com/office/officeart/2008/layout/SquareAccentList"/>
    <dgm:cxn modelId="{E88B32F3-2E94-4B0F-9E63-D8ECCDB65783}" type="presParOf" srcId="{5D5C2177-4079-497D-92DD-A055308B7809}" destId="{A7DB2C17-5C74-4C0D-A70B-24173453DFBF}" srcOrd="3" destOrd="0" presId="urn:microsoft.com/office/officeart/2008/layout/SquareAccentList"/>
    <dgm:cxn modelId="{414A11C3-CBBF-4509-BF04-DF58867414F0}" type="presParOf" srcId="{A7DB2C17-5C74-4C0D-A70B-24173453DFBF}" destId="{7399EDCB-A2D6-40FB-8F9E-0830EEF3655A}" srcOrd="0" destOrd="0" presId="urn:microsoft.com/office/officeart/2008/layout/SquareAccentList"/>
    <dgm:cxn modelId="{724B78D4-5ECC-46A6-B370-6586687ABEC7}" type="presParOf" srcId="{7399EDCB-A2D6-40FB-8F9E-0830EEF3655A}" destId="{953BE179-B797-4C86-81AE-82344CFAB85D}" srcOrd="0" destOrd="0" presId="urn:microsoft.com/office/officeart/2008/layout/SquareAccentList"/>
    <dgm:cxn modelId="{464F0E9D-DA2F-41C5-9D21-73B1D08314C3}" type="presParOf" srcId="{7399EDCB-A2D6-40FB-8F9E-0830EEF3655A}" destId="{CCEB5A95-FAB7-49D7-9B87-D1D7A4335493}" srcOrd="1" destOrd="0" presId="urn:microsoft.com/office/officeart/2008/layout/SquareAccentList"/>
    <dgm:cxn modelId="{695257CE-B684-4F52-9A61-A6A8BBC43E0D}" type="presParOf" srcId="{7399EDCB-A2D6-40FB-8F9E-0830EEF3655A}" destId="{BAA67942-F37B-4BC7-843E-927DD4FBDFE8}" srcOrd="2" destOrd="0" presId="urn:microsoft.com/office/officeart/2008/layout/SquareAccentList"/>
    <dgm:cxn modelId="{8B7E3E6F-66E4-4637-807B-9D2B7B504EF5}" type="presParOf" srcId="{A7DB2C17-5C74-4C0D-A70B-24173453DFBF}" destId="{8FFCA021-ABEC-4BCE-9695-657977A370FB}" srcOrd="1" destOrd="0" presId="urn:microsoft.com/office/officeart/2008/layout/SquareAccentList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D3C9175D-34F0-4B31-9A6C-044117788B05}" type="doc">
      <dgm:prSet loTypeId="urn:microsoft.com/office/officeart/2005/8/layout/hProcess9" loCatId="process" qsTypeId="urn:microsoft.com/office/officeart/2005/8/quickstyle/simple5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B0BBAF34-416F-4A35-AF0B-462DA42FFE9D}">
      <dgm:prSet phldrT="[Текст]"/>
      <dgm:spPr/>
      <dgm:t>
        <a:bodyPr/>
        <a:lstStyle/>
        <a:p>
          <a:r>
            <a:rPr lang="ru-RU" dirty="0"/>
            <a:t>Формулировка стратегического видения миссии</a:t>
          </a:r>
        </a:p>
      </dgm:t>
    </dgm:pt>
    <dgm:pt modelId="{F16CB432-C120-4E44-98D7-E7CB34745E98}" type="parTrans" cxnId="{58117535-7A78-492E-B244-6541608208CF}">
      <dgm:prSet/>
      <dgm:spPr/>
      <dgm:t>
        <a:bodyPr/>
        <a:lstStyle/>
        <a:p>
          <a:endParaRPr lang="ru-RU"/>
        </a:p>
      </dgm:t>
    </dgm:pt>
    <dgm:pt modelId="{3AF2FEBB-D7D4-4DE0-96B0-AE8126105FD6}" type="sibTrans" cxnId="{58117535-7A78-492E-B244-6541608208CF}">
      <dgm:prSet/>
      <dgm:spPr/>
      <dgm:t>
        <a:bodyPr/>
        <a:lstStyle/>
        <a:p>
          <a:endParaRPr lang="ru-RU"/>
        </a:p>
      </dgm:t>
    </dgm:pt>
    <dgm:pt modelId="{592AF762-002F-4197-A29B-0A2E9C89D169}">
      <dgm:prSet phldrT="[Текст]"/>
      <dgm:spPr/>
      <dgm:t>
        <a:bodyPr/>
        <a:lstStyle/>
        <a:p>
          <a:r>
            <a:rPr lang="ru-RU"/>
            <a:t>Постановка цели</a:t>
          </a:r>
          <a:endParaRPr lang="ru-RU" dirty="0"/>
        </a:p>
      </dgm:t>
    </dgm:pt>
    <dgm:pt modelId="{7AAABA9A-A73B-4049-AA8F-D967BB542F31}" type="parTrans" cxnId="{3E4CBA4A-EF35-4963-BDA3-AD30BC1F9BDC}">
      <dgm:prSet/>
      <dgm:spPr/>
      <dgm:t>
        <a:bodyPr/>
        <a:lstStyle/>
        <a:p>
          <a:endParaRPr lang="ru-RU"/>
        </a:p>
      </dgm:t>
    </dgm:pt>
    <dgm:pt modelId="{EC9CDD89-AAF6-4C08-A9A1-3708D529718E}" type="sibTrans" cxnId="{3E4CBA4A-EF35-4963-BDA3-AD30BC1F9BDC}">
      <dgm:prSet/>
      <dgm:spPr/>
      <dgm:t>
        <a:bodyPr/>
        <a:lstStyle/>
        <a:p>
          <a:endParaRPr lang="ru-RU"/>
        </a:p>
      </dgm:t>
    </dgm:pt>
    <dgm:pt modelId="{07324903-A8E4-4E03-9573-6BED3C8E12E6}">
      <dgm:prSet phldrT="[Текст]"/>
      <dgm:spPr/>
      <dgm:t>
        <a:bodyPr/>
        <a:lstStyle/>
        <a:p>
          <a:r>
            <a:rPr lang="ru-RU" dirty="0"/>
            <a:t>Разработка стратегии</a:t>
          </a:r>
        </a:p>
      </dgm:t>
    </dgm:pt>
    <dgm:pt modelId="{90DE96E8-A735-4B9A-9122-68DB024CE115}" type="parTrans" cxnId="{E441179A-3E54-4C7D-BD65-C81C5EB95708}">
      <dgm:prSet/>
      <dgm:spPr/>
      <dgm:t>
        <a:bodyPr/>
        <a:lstStyle/>
        <a:p>
          <a:endParaRPr lang="ru-RU"/>
        </a:p>
      </dgm:t>
    </dgm:pt>
    <dgm:pt modelId="{3E93ABF3-7609-4D78-B962-1E258E453621}" type="sibTrans" cxnId="{E441179A-3E54-4C7D-BD65-C81C5EB95708}">
      <dgm:prSet/>
      <dgm:spPr/>
      <dgm:t>
        <a:bodyPr/>
        <a:lstStyle/>
        <a:p>
          <a:endParaRPr lang="ru-RU"/>
        </a:p>
      </dgm:t>
    </dgm:pt>
    <dgm:pt modelId="{DB64F090-6EDC-4566-9069-FC25C2B3FFD7}">
      <dgm:prSet/>
      <dgm:spPr/>
      <dgm:t>
        <a:bodyPr/>
        <a:lstStyle/>
        <a:p>
          <a:r>
            <a:rPr lang="ru-RU" dirty="0"/>
            <a:t>Внедрение и реализация стратегии</a:t>
          </a:r>
        </a:p>
      </dgm:t>
    </dgm:pt>
    <dgm:pt modelId="{45C01F0D-9C4A-40C4-BE4E-F02FBB6CA26E}" type="parTrans" cxnId="{46F34F6D-2EDE-499F-8D09-1DA6BB7FBA7C}">
      <dgm:prSet/>
      <dgm:spPr/>
      <dgm:t>
        <a:bodyPr/>
        <a:lstStyle/>
        <a:p>
          <a:endParaRPr lang="ru-RU"/>
        </a:p>
      </dgm:t>
    </dgm:pt>
    <dgm:pt modelId="{91558DAD-7966-430C-9C28-F127B7D87EA4}" type="sibTrans" cxnId="{46F34F6D-2EDE-499F-8D09-1DA6BB7FBA7C}">
      <dgm:prSet/>
      <dgm:spPr/>
      <dgm:t>
        <a:bodyPr/>
        <a:lstStyle/>
        <a:p>
          <a:endParaRPr lang="ru-RU"/>
        </a:p>
      </dgm:t>
    </dgm:pt>
    <dgm:pt modelId="{502FDBB9-B9DF-4408-BCD2-F56E3B2E9773}">
      <dgm:prSet/>
      <dgm:spPr/>
      <dgm:t>
        <a:bodyPr/>
        <a:lstStyle/>
        <a:p>
          <a:r>
            <a:rPr lang="ru-RU" dirty="0"/>
            <a:t>Оценка деятельности, отслеживание изменений, корректировка</a:t>
          </a:r>
        </a:p>
      </dgm:t>
    </dgm:pt>
    <dgm:pt modelId="{4236E9C3-9F19-4888-9637-6657CA4D504D}" type="parTrans" cxnId="{CB0383F5-5318-4DB5-88C1-FBBBC89B8E05}">
      <dgm:prSet/>
      <dgm:spPr/>
      <dgm:t>
        <a:bodyPr/>
        <a:lstStyle/>
        <a:p>
          <a:endParaRPr lang="ru-RU"/>
        </a:p>
      </dgm:t>
    </dgm:pt>
    <dgm:pt modelId="{A6D8B5B8-3F58-452F-8F57-DB2B45B2D107}" type="sibTrans" cxnId="{CB0383F5-5318-4DB5-88C1-FBBBC89B8E05}">
      <dgm:prSet/>
      <dgm:spPr/>
      <dgm:t>
        <a:bodyPr/>
        <a:lstStyle/>
        <a:p>
          <a:endParaRPr lang="ru-RU"/>
        </a:p>
      </dgm:t>
    </dgm:pt>
    <dgm:pt modelId="{D483923D-CCAE-4D6F-88E6-0945576B53E9}" type="pres">
      <dgm:prSet presAssocID="{D3C9175D-34F0-4B31-9A6C-044117788B05}" presName="CompostProcess" presStyleCnt="0">
        <dgm:presLayoutVars>
          <dgm:dir/>
          <dgm:resizeHandles val="exact"/>
        </dgm:presLayoutVars>
      </dgm:prSet>
      <dgm:spPr/>
    </dgm:pt>
    <dgm:pt modelId="{3B6EFC68-C8BC-4B6E-91B2-69AB9B337CAE}" type="pres">
      <dgm:prSet presAssocID="{D3C9175D-34F0-4B31-9A6C-044117788B05}" presName="arrow" presStyleLbl="bgShp" presStyleIdx="0" presStyleCnt="1"/>
      <dgm:spPr/>
    </dgm:pt>
    <dgm:pt modelId="{18B83596-B0AC-47E4-A9FF-2F026293F3D8}" type="pres">
      <dgm:prSet presAssocID="{D3C9175D-34F0-4B31-9A6C-044117788B05}" presName="linearProcess" presStyleCnt="0"/>
      <dgm:spPr/>
    </dgm:pt>
    <dgm:pt modelId="{A076FB3D-0AF8-46DD-A1F6-74C796B94A6F}" type="pres">
      <dgm:prSet presAssocID="{B0BBAF34-416F-4A35-AF0B-462DA42FFE9D}" presName="textNode" presStyleLbl="node1" presStyleIdx="0" presStyleCnt="5">
        <dgm:presLayoutVars>
          <dgm:bulletEnabled val="1"/>
        </dgm:presLayoutVars>
      </dgm:prSet>
      <dgm:spPr/>
    </dgm:pt>
    <dgm:pt modelId="{E116C55A-3FB6-49D9-9054-82FDC609309E}" type="pres">
      <dgm:prSet presAssocID="{3AF2FEBB-D7D4-4DE0-96B0-AE8126105FD6}" presName="sibTrans" presStyleCnt="0"/>
      <dgm:spPr/>
    </dgm:pt>
    <dgm:pt modelId="{5F406923-DE3B-494A-8853-5FDE2F99CD93}" type="pres">
      <dgm:prSet presAssocID="{592AF762-002F-4197-A29B-0A2E9C89D169}" presName="textNode" presStyleLbl="node1" presStyleIdx="1" presStyleCnt="5">
        <dgm:presLayoutVars>
          <dgm:bulletEnabled val="1"/>
        </dgm:presLayoutVars>
      </dgm:prSet>
      <dgm:spPr/>
    </dgm:pt>
    <dgm:pt modelId="{8A57FF90-40B6-45EA-A484-627D04D0EC3F}" type="pres">
      <dgm:prSet presAssocID="{EC9CDD89-AAF6-4C08-A9A1-3708D529718E}" presName="sibTrans" presStyleCnt="0"/>
      <dgm:spPr/>
    </dgm:pt>
    <dgm:pt modelId="{1B523279-75A7-4F92-9E23-0A8F89372CD9}" type="pres">
      <dgm:prSet presAssocID="{07324903-A8E4-4E03-9573-6BED3C8E12E6}" presName="textNode" presStyleLbl="node1" presStyleIdx="2" presStyleCnt="5">
        <dgm:presLayoutVars>
          <dgm:bulletEnabled val="1"/>
        </dgm:presLayoutVars>
      </dgm:prSet>
      <dgm:spPr/>
    </dgm:pt>
    <dgm:pt modelId="{97530E4F-DAD2-4C0C-85A1-50D6BE7B133E}" type="pres">
      <dgm:prSet presAssocID="{3E93ABF3-7609-4D78-B962-1E258E453621}" presName="sibTrans" presStyleCnt="0"/>
      <dgm:spPr/>
    </dgm:pt>
    <dgm:pt modelId="{41D67CED-0CDE-4E9B-8B28-5DCA04CCBC59}" type="pres">
      <dgm:prSet presAssocID="{DB64F090-6EDC-4566-9069-FC25C2B3FFD7}" presName="textNode" presStyleLbl="node1" presStyleIdx="3" presStyleCnt="5">
        <dgm:presLayoutVars>
          <dgm:bulletEnabled val="1"/>
        </dgm:presLayoutVars>
      </dgm:prSet>
      <dgm:spPr/>
    </dgm:pt>
    <dgm:pt modelId="{0582B342-CD3D-45A0-826A-34A5F155C777}" type="pres">
      <dgm:prSet presAssocID="{91558DAD-7966-430C-9C28-F127B7D87EA4}" presName="sibTrans" presStyleCnt="0"/>
      <dgm:spPr/>
    </dgm:pt>
    <dgm:pt modelId="{073320DC-72E5-47F7-9A81-0CCB5283E23B}" type="pres">
      <dgm:prSet presAssocID="{502FDBB9-B9DF-4408-BCD2-F56E3B2E9773}" presName="textNode" presStyleLbl="node1" presStyleIdx="4" presStyleCnt="5">
        <dgm:presLayoutVars>
          <dgm:bulletEnabled val="1"/>
        </dgm:presLayoutVars>
      </dgm:prSet>
      <dgm:spPr/>
    </dgm:pt>
  </dgm:ptLst>
  <dgm:cxnLst>
    <dgm:cxn modelId="{58117535-7A78-492E-B244-6541608208CF}" srcId="{D3C9175D-34F0-4B31-9A6C-044117788B05}" destId="{B0BBAF34-416F-4A35-AF0B-462DA42FFE9D}" srcOrd="0" destOrd="0" parTransId="{F16CB432-C120-4E44-98D7-E7CB34745E98}" sibTransId="{3AF2FEBB-D7D4-4DE0-96B0-AE8126105FD6}"/>
    <dgm:cxn modelId="{3E4CBA4A-EF35-4963-BDA3-AD30BC1F9BDC}" srcId="{D3C9175D-34F0-4B31-9A6C-044117788B05}" destId="{592AF762-002F-4197-A29B-0A2E9C89D169}" srcOrd="1" destOrd="0" parTransId="{7AAABA9A-A73B-4049-AA8F-D967BB542F31}" sibTransId="{EC9CDD89-AAF6-4C08-A9A1-3708D529718E}"/>
    <dgm:cxn modelId="{46F34F6D-2EDE-499F-8D09-1DA6BB7FBA7C}" srcId="{D3C9175D-34F0-4B31-9A6C-044117788B05}" destId="{DB64F090-6EDC-4566-9069-FC25C2B3FFD7}" srcOrd="3" destOrd="0" parTransId="{45C01F0D-9C4A-40C4-BE4E-F02FBB6CA26E}" sibTransId="{91558DAD-7966-430C-9C28-F127B7D87EA4}"/>
    <dgm:cxn modelId="{34BE9350-F918-4E31-85B1-0413DCF7D6D2}" type="presOf" srcId="{07324903-A8E4-4E03-9573-6BED3C8E12E6}" destId="{1B523279-75A7-4F92-9E23-0A8F89372CD9}" srcOrd="0" destOrd="0" presId="urn:microsoft.com/office/officeart/2005/8/layout/hProcess9"/>
    <dgm:cxn modelId="{EB98B752-DC01-424A-B140-709F22CAB8F6}" type="presOf" srcId="{DB64F090-6EDC-4566-9069-FC25C2B3FFD7}" destId="{41D67CED-0CDE-4E9B-8B28-5DCA04CCBC59}" srcOrd="0" destOrd="0" presId="urn:microsoft.com/office/officeart/2005/8/layout/hProcess9"/>
    <dgm:cxn modelId="{E441179A-3E54-4C7D-BD65-C81C5EB95708}" srcId="{D3C9175D-34F0-4B31-9A6C-044117788B05}" destId="{07324903-A8E4-4E03-9573-6BED3C8E12E6}" srcOrd="2" destOrd="0" parTransId="{90DE96E8-A735-4B9A-9122-68DB024CE115}" sibTransId="{3E93ABF3-7609-4D78-B962-1E258E453621}"/>
    <dgm:cxn modelId="{633F06A6-8C17-49C9-852F-92109FC66E12}" type="presOf" srcId="{592AF762-002F-4197-A29B-0A2E9C89D169}" destId="{5F406923-DE3B-494A-8853-5FDE2F99CD93}" srcOrd="0" destOrd="0" presId="urn:microsoft.com/office/officeart/2005/8/layout/hProcess9"/>
    <dgm:cxn modelId="{6C5C8CF3-4CA1-4574-9B3E-24C597269A73}" type="presOf" srcId="{B0BBAF34-416F-4A35-AF0B-462DA42FFE9D}" destId="{A076FB3D-0AF8-46DD-A1F6-74C796B94A6F}" srcOrd="0" destOrd="0" presId="urn:microsoft.com/office/officeart/2005/8/layout/hProcess9"/>
    <dgm:cxn modelId="{CE4975F5-DB33-4435-A2BF-7A47F29F057C}" type="presOf" srcId="{D3C9175D-34F0-4B31-9A6C-044117788B05}" destId="{D483923D-CCAE-4D6F-88E6-0945576B53E9}" srcOrd="0" destOrd="0" presId="urn:microsoft.com/office/officeart/2005/8/layout/hProcess9"/>
    <dgm:cxn modelId="{CB0383F5-5318-4DB5-88C1-FBBBC89B8E05}" srcId="{D3C9175D-34F0-4B31-9A6C-044117788B05}" destId="{502FDBB9-B9DF-4408-BCD2-F56E3B2E9773}" srcOrd="4" destOrd="0" parTransId="{4236E9C3-9F19-4888-9637-6657CA4D504D}" sibTransId="{A6D8B5B8-3F58-452F-8F57-DB2B45B2D107}"/>
    <dgm:cxn modelId="{66E666FF-87DE-4DC7-AB97-BA5574338BEF}" type="presOf" srcId="{502FDBB9-B9DF-4408-BCD2-F56E3B2E9773}" destId="{073320DC-72E5-47F7-9A81-0CCB5283E23B}" srcOrd="0" destOrd="0" presId="urn:microsoft.com/office/officeart/2005/8/layout/hProcess9"/>
    <dgm:cxn modelId="{007E25A1-9E33-428F-9154-783B407C5F13}" type="presParOf" srcId="{D483923D-CCAE-4D6F-88E6-0945576B53E9}" destId="{3B6EFC68-C8BC-4B6E-91B2-69AB9B337CAE}" srcOrd="0" destOrd="0" presId="urn:microsoft.com/office/officeart/2005/8/layout/hProcess9"/>
    <dgm:cxn modelId="{C540B5C5-BDE4-4F2E-8704-A92A399A1A39}" type="presParOf" srcId="{D483923D-CCAE-4D6F-88E6-0945576B53E9}" destId="{18B83596-B0AC-47E4-A9FF-2F026293F3D8}" srcOrd="1" destOrd="0" presId="urn:microsoft.com/office/officeart/2005/8/layout/hProcess9"/>
    <dgm:cxn modelId="{53AB0C68-8C85-43EE-8B90-33EB289818CE}" type="presParOf" srcId="{18B83596-B0AC-47E4-A9FF-2F026293F3D8}" destId="{A076FB3D-0AF8-46DD-A1F6-74C796B94A6F}" srcOrd="0" destOrd="0" presId="urn:microsoft.com/office/officeart/2005/8/layout/hProcess9"/>
    <dgm:cxn modelId="{4CEF1FDC-39C1-4F7D-B563-3DFBAF99E361}" type="presParOf" srcId="{18B83596-B0AC-47E4-A9FF-2F026293F3D8}" destId="{E116C55A-3FB6-49D9-9054-82FDC609309E}" srcOrd="1" destOrd="0" presId="urn:microsoft.com/office/officeart/2005/8/layout/hProcess9"/>
    <dgm:cxn modelId="{9889A653-A1C7-4B53-A6AC-DCCB616F8F52}" type="presParOf" srcId="{18B83596-B0AC-47E4-A9FF-2F026293F3D8}" destId="{5F406923-DE3B-494A-8853-5FDE2F99CD93}" srcOrd="2" destOrd="0" presId="urn:microsoft.com/office/officeart/2005/8/layout/hProcess9"/>
    <dgm:cxn modelId="{8DC45BAD-CB8C-4492-96B7-E3ABC3BF747F}" type="presParOf" srcId="{18B83596-B0AC-47E4-A9FF-2F026293F3D8}" destId="{8A57FF90-40B6-45EA-A484-627D04D0EC3F}" srcOrd="3" destOrd="0" presId="urn:microsoft.com/office/officeart/2005/8/layout/hProcess9"/>
    <dgm:cxn modelId="{63D401AF-2ABC-4A8E-96CC-EF40A407B6C0}" type="presParOf" srcId="{18B83596-B0AC-47E4-A9FF-2F026293F3D8}" destId="{1B523279-75A7-4F92-9E23-0A8F89372CD9}" srcOrd="4" destOrd="0" presId="urn:microsoft.com/office/officeart/2005/8/layout/hProcess9"/>
    <dgm:cxn modelId="{9AA7986A-1F43-4678-9613-4DDD10116B86}" type="presParOf" srcId="{18B83596-B0AC-47E4-A9FF-2F026293F3D8}" destId="{97530E4F-DAD2-4C0C-85A1-50D6BE7B133E}" srcOrd="5" destOrd="0" presId="urn:microsoft.com/office/officeart/2005/8/layout/hProcess9"/>
    <dgm:cxn modelId="{FE998680-1C48-4D6D-978D-3C12F28BE2AF}" type="presParOf" srcId="{18B83596-B0AC-47E4-A9FF-2F026293F3D8}" destId="{41D67CED-0CDE-4E9B-8B28-5DCA04CCBC59}" srcOrd="6" destOrd="0" presId="urn:microsoft.com/office/officeart/2005/8/layout/hProcess9"/>
    <dgm:cxn modelId="{FC91A19E-D638-42E0-B744-22AAE53620D3}" type="presParOf" srcId="{18B83596-B0AC-47E4-A9FF-2F026293F3D8}" destId="{0582B342-CD3D-45A0-826A-34A5F155C777}" srcOrd="7" destOrd="0" presId="urn:microsoft.com/office/officeart/2005/8/layout/hProcess9"/>
    <dgm:cxn modelId="{3B768D31-030E-4ACA-92D3-2E666B82680B}" type="presParOf" srcId="{18B83596-B0AC-47E4-A9FF-2F026293F3D8}" destId="{073320DC-72E5-47F7-9A81-0CCB5283E23B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B4A4B7AF-63DF-432C-8A6C-6F46ADE5559D}" type="doc">
      <dgm:prSet loTypeId="urn:microsoft.com/office/officeart/2005/8/layout/list1" loCatId="list" qsTypeId="urn:microsoft.com/office/officeart/2005/8/quickstyle/simple5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8B2469AA-8D61-4984-9DDA-D531FF75A2F4}">
      <dgm:prSet phldrT="[Текст]"/>
      <dgm:spPr/>
      <dgm:t>
        <a:bodyPr/>
        <a:lstStyle/>
        <a:p>
          <a:r>
            <a:rPr lang="ru-RU" b="1" dirty="0"/>
            <a:t>Кадровые ресурсы</a:t>
          </a:r>
        </a:p>
      </dgm:t>
    </dgm:pt>
    <dgm:pt modelId="{AA533EAB-37A8-473A-8372-327164F139B2}" type="parTrans" cxnId="{06028A72-4165-4B85-A3DD-86848789ADC8}">
      <dgm:prSet/>
      <dgm:spPr/>
      <dgm:t>
        <a:bodyPr/>
        <a:lstStyle/>
        <a:p>
          <a:endParaRPr lang="ru-RU" b="1"/>
        </a:p>
      </dgm:t>
    </dgm:pt>
    <dgm:pt modelId="{B670A0DD-5DCD-43C0-911A-D0F23B7BB5A0}" type="sibTrans" cxnId="{06028A72-4165-4B85-A3DD-86848789ADC8}">
      <dgm:prSet/>
      <dgm:spPr/>
      <dgm:t>
        <a:bodyPr/>
        <a:lstStyle/>
        <a:p>
          <a:endParaRPr lang="ru-RU" b="1"/>
        </a:p>
      </dgm:t>
    </dgm:pt>
    <dgm:pt modelId="{3CDF5B01-DBB3-4923-8083-96FE5A7FC152}">
      <dgm:prSet phldrT="[Текст]"/>
      <dgm:spPr/>
      <dgm:t>
        <a:bodyPr/>
        <a:lstStyle/>
        <a:p>
          <a:r>
            <a:rPr lang="ru-RU" b="1" dirty="0"/>
            <a:t>Материально-техническое обеспечение</a:t>
          </a:r>
        </a:p>
      </dgm:t>
    </dgm:pt>
    <dgm:pt modelId="{86B06E5B-F91C-4950-8700-CD0A2EDB2D12}" type="parTrans" cxnId="{4D2CC5C3-2078-431D-BD43-2EFB356D057D}">
      <dgm:prSet/>
      <dgm:spPr/>
      <dgm:t>
        <a:bodyPr/>
        <a:lstStyle/>
        <a:p>
          <a:endParaRPr lang="ru-RU" b="1"/>
        </a:p>
      </dgm:t>
    </dgm:pt>
    <dgm:pt modelId="{78BF18E0-425A-4904-AE7B-C82D2B4D6C97}" type="sibTrans" cxnId="{4D2CC5C3-2078-431D-BD43-2EFB356D057D}">
      <dgm:prSet/>
      <dgm:spPr/>
      <dgm:t>
        <a:bodyPr/>
        <a:lstStyle/>
        <a:p>
          <a:endParaRPr lang="ru-RU" b="1"/>
        </a:p>
      </dgm:t>
    </dgm:pt>
    <dgm:pt modelId="{D004B51F-E868-4248-B0E7-E62FC9AE0435}">
      <dgm:prSet phldrT="[Текст]"/>
      <dgm:spPr/>
      <dgm:t>
        <a:bodyPr/>
        <a:lstStyle/>
        <a:p>
          <a:r>
            <a:rPr lang="ru-RU" b="1" dirty="0"/>
            <a:t>Финансирование</a:t>
          </a:r>
        </a:p>
      </dgm:t>
    </dgm:pt>
    <dgm:pt modelId="{C2D56EDB-596D-4327-ABA9-A32D80949475}" type="parTrans" cxnId="{378F7231-4693-4E06-89E2-424189F9EE3B}">
      <dgm:prSet/>
      <dgm:spPr/>
      <dgm:t>
        <a:bodyPr/>
        <a:lstStyle/>
        <a:p>
          <a:endParaRPr lang="ru-RU" b="1"/>
        </a:p>
      </dgm:t>
    </dgm:pt>
    <dgm:pt modelId="{EF97520F-ACBF-43E5-98CF-A5C9EC008509}" type="sibTrans" cxnId="{378F7231-4693-4E06-89E2-424189F9EE3B}">
      <dgm:prSet/>
      <dgm:spPr/>
      <dgm:t>
        <a:bodyPr/>
        <a:lstStyle/>
        <a:p>
          <a:endParaRPr lang="ru-RU" b="1"/>
        </a:p>
      </dgm:t>
    </dgm:pt>
    <dgm:pt modelId="{97EFB437-1593-43F6-A5E2-C9DB2CC97373}">
      <dgm:prSet/>
      <dgm:spPr/>
      <dgm:t>
        <a:bodyPr/>
        <a:lstStyle/>
        <a:p>
          <a:r>
            <a:rPr lang="ru-RU" b="1" dirty="0"/>
            <a:t>Административно-хозяйственная деятельность</a:t>
          </a:r>
        </a:p>
      </dgm:t>
    </dgm:pt>
    <dgm:pt modelId="{7C4F7B13-9451-4685-B65E-40C3CBF58294}" type="parTrans" cxnId="{91ED9CF2-FDB8-4B90-A8EA-5A689B6C05F4}">
      <dgm:prSet/>
      <dgm:spPr/>
      <dgm:t>
        <a:bodyPr/>
        <a:lstStyle/>
        <a:p>
          <a:endParaRPr lang="ru-RU" b="1"/>
        </a:p>
      </dgm:t>
    </dgm:pt>
    <dgm:pt modelId="{325CD145-E7DC-42CC-AFD3-77A5F3B02CD6}" type="sibTrans" cxnId="{91ED9CF2-FDB8-4B90-A8EA-5A689B6C05F4}">
      <dgm:prSet/>
      <dgm:spPr/>
      <dgm:t>
        <a:bodyPr/>
        <a:lstStyle/>
        <a:p>
          <a:endParaRPr lang="ru-RU" b="1"/>
        </a:p>
      </dgm:t>
    </dgm:pt>
    <dgm:pt modelId="{A3474F1C-7CE5-49BD-ACEA-987EEEA8AA93}">
      <dgm:prSet/>
      <dgm:spPr/>
      <dgm:t>
        <a:bodyPr/>
        <a:lstStyle/>
        <a:p>
          <a:r>
            <a:rPr lang="ru-RU" b="1" dirty="0"/>
            <a:t>Администрирование</a:t>
          </a:r>
        </a:p>
      </dgm:t>
    </dgm:pt>
    <dgm:pt modelId="{86D69280-3C2E-4ECF-8AC4-71D4FA78A82E}" type="parTrans" cxnId="{5F917A9A-8412-4D46-AE76-CCD8BDA5C0D2}">
      <dgm:prSet/>
      <dgm:spPr/>
      <dgm:t>
        <a:bodyPr/>
        <a:lstStyle/>
        <a:p>
          <a:endParaRPr lang="ru-RU" b="1"/>
        </a:p>
      </dgm:t>
    </dgm:pt>
    <dgm:pt modelId="{E208D0CB-4957-4C08-8CC7-9912444FE709}" type="sibTrans" cxnId="{5F917A9A-8412-4D46-AE76-CCD8BDA5C0D2}">
      <dgm:prSet/>
      <dgm:spPr/>
      <dgm:t>
        <a:bodyPr/>
        <a:lstStyle/>
        <a:p>
          <a:endParaRPr lang="ru-RU" b="1"/>
        </a:p>
      </dgm:t>
    </dgm:pt>
    <dgm:pt modelId="{22C27C12-A7DC-438B-863C-8AE3AF2AD833}">
      <dgm:prSet/>
      <dgm:spPr/>
      <dgm:t>
        <a:bodyPr/>
        <a:lstStyle/>
        <a:p>
          <a:r>
            <a:rPr lang="ru-RU" b="1" dirty="0" err="1"/>
            <a:t>Имиджирование</a:t>
          </a:r>
          <a:endParaRPr lang="ru-RU" b="1" dirty="0"/>
        </a:p>
      </dgm:t>
    </dgm:pt>
    <dgm:pt modelId="{90818CFD-84FA-4E97-8779-6A3EB9E66F1F}" type="parTrans" cxnId="{82E97921-DA5D-4105-857B-46F927880AD7}">
      <dgm:prSet/>
      <dgm:spPr/>
      <dgm:t>
        <a:bodyPr/>
        <a:lstStyle/>
        <a:p>
          <a:endParaRPr lang="ru-RU" b="1"/>
        </a:p>
      </dgm:t>
    </dgm:pt>
    <dgm:pt modelId="{09F0BA34-9BA8-49C7-A6CA-E23066BA2EF0}" type="sibTrans" cxnId="{82E97921-DA5D-4105-857B-46F927880AD7}">
      <dgm:prSet/>
      <dgm:spPr/>
      <dgm:t>
        <a:bodyPr/>
        <a:lstStyle/>
        <a:p>
          <a:endParaRPr lang="ru-RU" b="1"/>
        </a:p>
      </dgm:t>
    </dgm:pt>
    <dgm:pt modelId="{A4B476C1-3249-4D1E-8830-1D31FC8BF856}" type="pres">
      <dgm:prSet presAssocID="{B4A4B7AF-63DF-432C-8A6C-6F46ADE5559D}" presName="linear" presStyleCnt="0">
        <dgm:presLayoutVars>
          <dgm:dir/>
          <dgm:animLvl val="lvl"/>
          <dgm:resizeHandles val="exact"/>
        </dgm:presLayoutVars>
      </dgm:prSet>
      <dgm:spPr/>
    </dgm:pt>
    <dgm:pt modelId="{621E7439-2B92-4A9F-B8F9-565B15F2BFA6}" type="pres">
      <dgm:prSet presAssocID="{8B2469AA-8D61-4984-9DDA-D531FF75A2F4}" presName="parentLin" presStyleCnt="0"/>
      <dgm:spPr/>
    </dgm:pt>
    <dgm:pt modelId="{5E31708E-682B-4F48-9B25-C8B1744B7366}" type="pres">
      <dgm:prSet presAssocID="{8B2469AA-8D61-4984-9DDA-D531FF75A2F4}" presName="parentLeftMargin" presStyleLbl="node1" presStyleIdx="0" presStyleCnt="6"/>
      <dgm:spPr/>
    </dgm:pt>
    <dgm:pt modelId="{6EE759CA-55BC-4892-BD3E-DB0F9E4FDE7F}" type="pres">
      <dgm:prSet presAssocID="{8B2469AA-8D61-4984-9DDA-D531FF75A2F4}" presName="parentText" presStyleLbl="node1" presStyleIdx="0" presStyleCnt="6">
        <dgm:presLayoutVars>
          <dgm:chMax val="0"/>
          <dgm:bulletEnabled val="1"/>
        </dgm:presLayoutVars>
      </dgm:prSet>
      <dgm:spPr/>
    </dgm:pt>
    <dgm:pt modelId="{E07E0F0E-F082-4703-81F4-CFAE5B3A7DF0}" type="pres">
      <dgm:prSet presAssocID="{8B2469AA-8D61-4984-9DDA-D531FF75A2F4}" presName="negativeSpace" presStyleCnt="0"/>
      <dgm:spPr/>
    </dgm:pt>
    <dgm:pt modelId="{EDCA0B72-4CCE-4E09-B35F-F417BE65DD9A}" type="pres">
      <dgm:prSet presAssocID="{8B2469AA-8D61-4984-9DDA-D531FF75A2F4}" presName="childText" presStyleLbl="conFgAcc1" presStyleIdx="0" presStyleCnt="6">
        <dgm:presLayoutVars>
          <dgm:bulletEnabled val="1"/>
        </dgm:presLayoutVars>
      </dgm:prSet>
      <dgm:spPr/>
    </dgm:pt>
    <dgm:pt modelId="{CD6E88C8-9E02-4F22-B5F6-920ACC58540F}" type="pres">
      <dgm:prSet presAssocID="{B670A0DD-5DCD-43C0-911A-D0F23B7BB5A0}" presName="spaceBetweenRectangles" presStyleCnt="0"/>
      <dgm:spPr/>
    </dgm:pt>
    <dgm:pt modelId="{22173F77-FF3B-4CA7-A035-5D0778C8ED89}" type="pres">
      <dgm:prSet presAssocID="{3CDF5B01-DBB3-4923-8083-96FE5A7FC152}" presName="parentLin" presStyleCnt="0"/>
      <dgm:spPr/>
    </dgm:pt>
    <dgm:pt modelId="{FF943809-D319-4B58-AF0E-52FFF0D202FA}" type="pres">
      <dgm:prSet presAssocID="{3CDF5B01-DBB3-4923-8083-96FE5A7FC152}" presName="parentLeftMargin" presStyleLbl="node1" presStyleIdx="0" presStyleCnt="6"/>
      <dgm:spPr/>
    </dgm:pt>
    <dgm:pt modelId="{F27471CA-8B08-4CBE-AFE7-A4B7FA7D48AC}" type="pres">
      <dgm:prSet presAssocID="{3CDF5B01-DBB3-4923-8083-96FE5A7FC152}" presName="parentText" presStyleLbl="node1" presStyleIdx="1" presStyleCnt="6">
        <dgm:presLayoutVars>
          <dgm:chMax val="0"/>
          <dgm:bulletEnabled val="1"/>
        </dgm:presLayoutVars>
      </dgm:prSet>
      <dgm:spPr/>
    </dgm:pt>
    <dgm:pt modelId="{839B96E9-1952-4E47-B4B7-16C206C6F279}" type="pres">
      <dgm:prSet presAssocID="{3CDF5B01-DBB3-4923-8083-96FE5A7FC152}" presName="negativeSpace" presStyleCnt="0"/>
      <dgm:spPr/>
    </dgm:pt>
    <dgm:pt modelId="{4D96B5A0-CD7F-4EA2-AEFD-32484D933F65}" type="pres">
      <dgm:prSet presAssocID="{3CDF5B01-DBB3-4923-8083-96FE5A7FC152}" presName="childText" presStyleLbl="conFgAcc1" presStyleIdx="1" presStyleCnt="6">
        <dgm:presLayoutVars>
          <dgm:bulletEnabled val="1"/>
        </dgm:presLayoutVars>
      </dgm:prSet>
      <dgm:spPr/>
    </dgm:pt>
    <dgm:pt modelId="{4E4DCD6C-CF5E-452A-84BC-D947A94F6F66}" type="pres">
      <dgm:prSet presAssocID="{78BF18E0-425A-4904-AE7B-C82D2B4D6C97}" presName="spaceBetweenRectangles" presStyleCnt="0"/>
      <dgm:spPr/>
    </dgm:pt>
    <dgm:pt modelId="{4B89D385-225E-40D4-8DE9-49E7FC225A9B}" type="pres">
      <dgm:prSet presAssocID="{D004B51F-E868-4248-B0E7-E62FC9AE0435}" presName="parentLin" presStyleCnt="0"/>
      <dgm:spPr/>
    </dgm:pt>
    <dgm:pt modelId="{BDDF53E0-D879-42F7-8060-FFEE01C540D6}" type="pres">
      <dgm:prSet presAssocID="{D004B51F-E868-4248-B0E7-E62FC9AE0435}" presName="parentLeftMargin" presStyleLbl="node1" presStyleIdx="1" presStyleCnt="6"/>
      <dgm:spPr/>
    </dgm:pt>
    <dgm:pt modelId="{1DB056C6-18ED-4F28-856E-2685D3050770}" type="pres">
      <dgm:prSet presAssocID="{D004B51F-E868-4248-B0E7-E62FC9AE0435}" presName="parentText" presStyleLbl="node1" presStyleIdx="2" presStyleCnt="6">
        <dgm:presLayoutVars>
          <dgm:chMax val="0"/>
          <dgm:bulletEnabled val="1"/>
        </dgm:presLayoutVars>
      </dgm:prSet>
      <dgm:spPr/>
    </dgm:pt>
    <dgm:pt modelId="{33B95AC4-6FC6-4653-9954-EAE6D4567B0C}" type="pres">
      <dgm:prSet presAssocID="{D004B51F-E868-4248-B0E7-E62FC9AE0435}" presName="negativeSpace" presStyleCnt="0"/>
      <dgm:spPr/>
    </dgm:pt>
    <dgm:pt modelId="{4BD4FC06-8BDA-4A21-8E43-19756FD14CA8}" type="pres">
      <dgm:prSet presAssocID="{D004B51F-E868-4248-B0E7-E62FC9AE0435}" presName="childText" presStyleLbl="conFgAcc1" presStyleIdx="2" presStyleCnt="6">
        <dgm:presLayoutVars>
          <dgm:bulletEnabled val="1"/>
        </dgm:presLayoutVars>
      </dgm:prSet>
      <dgm:spPr/>
    </dgm:pt>
    <dgm:pt modelId="{A97ED6B3-66F0-4266-9CF7-4341C2C2225A}" type="pres">
      <dgm:prSet presAssocID="{EF97520F-ACBF-43E5-98CF-A5C9EC008509}" presName="spaceBetweenRectangles" presStyleCnt="0"/>
      <dgm:spPr/>
    </dgm:pt>
    <dgm:pt modelId="{D567CDE3-41AD-4E4E-8D12-44C2A8500204}" type="pres">
      <dgm:prSet presAssocID="{97EFB437-1593-43F6-A5E2-C9DB2CC97373}" presName="parentLin" presStyleCnt="0"/>
      <dgm:spPr/>
    </dgm:pt>
    <dgm:pt modelId="{2A154BD1-B3CA-4911-BE53-05398EBC202A}" type="pres">
      <dgm:prSet presAssocID="{97EFB437-1593-43F6-A5E2-C9DB2CC97373}" presName="parentLeftMargin" presStyleLbl="node1" presStyleIdx="2" presStyleCnt="6"/>
      <dgm:spPr/>
    </dgm:pt>
    <dgm:pt modelId="{57095F93-1D52-4DDD-B070-38D941026A72}" type="pres">
      <dgm:prSet presAssocID="{97EFB437-1593-43F6-A5E2-C9DB2CC97373}" presName="parentText" presStyleLbl="node1" presStyleIdx="3" presStyleCnt="6">
        <dgm:presLayoutVars>
          <dgm:chMax val="0"/>
          <dgm:bulletEnabled val="1"/>
        </dgm:presLayoutVars>
      </dgm:prSet>
      <dgm:spPr/>
    </dgm:pt>
    <dgm:pt modelId="{76F94EFD-0D00-41E0-980A-0ADD735E1EF6}" type="pres">
      <dgm:prSet presAssocID="{97EFB437-1593-43F6-A5E2-C9DB2CC97373}" presName="negativeSpace" presStyleCnt="0"/>
      <dgm:spPr/>
    </dgm:pt>
    <dgm:pt modelId="{152D717B-10F1-4AFA-BC86-81CAEB93416D}" type="pres">
      <dgm:prSet presAssocID="{97EFB437-1593-43F6-A5E2-C9DB2CC97373}" presName="childText" presStyleLbl="conFgAcc1" presStyleIdx="3" presStyleCnt="6">
        <dgm:presLayoutVars>
          <dgm:bulletEnabled val="1"/>
        </dgm:presLayoutVars>
      </dgm:prSet>
      <dgm:spPr/>
    </dgm:pt>
    <dgm:pt modelId="{AA07FA4F-7238-452D-81BE-2B697B1CEAA6}" type="pres">
      <dgm:prSet presAssocID="{325CD145-E7DC-42CC-AFD3-77A5F3B02CD6}" presName="spaceBetweenRectangles" presStyleCnt="0"/>
      <dgm:spPr/>
    </dgm:pt>
    <dgm:pt modelId="{BF8F9D38-287D-4D3C-B33D-8E172E0AA746}" type="pres">
      <dgm:prSet presAssocID="{A3474F1C-7CE5-49BD-ACEA-987EEEA8AA93}" presName="parentLin" presStyleCnt="0"/>
      <dgm:spPr/>
    </dgm:pt>
    <dgm:pt modelId="{8BBE7597-0FC8-4B6D-9F6D-CBEDB445D3BE}" type="pres">
      <dgm:prSet presAssocID="{A3474F1C-7CE5-49BD-ACEA-987EEEA8AA93}" presName="parentLeftMargin" presStyleLbl="node1" presStyleIdx="3" presStyleCnt="6"/>
      <dgm:spPr/>
    </dgm:pt>
    <dgm:pt modelId="{8EC3EF62-2C98-4D2E-B8A5-325DB28D1035}" type="pres">
      <dgm:prSet presAssocID="{A3474F1C-7CE5-49BD-ACEA-987EEEA8AA93}" presName="parentText" presStyleLbl="node1" presStyleIdx="4" presStyleCnt="6">
        <dgm:presLayoutVars>
          <dgm:chMax val="0"/>
          <dgm:bulletEnabled val="1"/>
        </dgm:presLayoutVars>
      </dgm:prSet>
      <dgm:spPr/>
    </dgm:pt>
    <dgm:pt modelId="{E0A8EA8A-2C2E-4E0A-B2F7-A97DF071B35F}" type="pres">
      <dgm:prSet presAssocID="{A3474F1C-7CE5-49BD-ACEA-987EEEA8AA93}" presName="negativeSpace" presStyleCnt="0"/>
      <dgm:spPr/>
    </dgm:pt>
    <dgm:pt modelId="{2856767A-34A6-42DF-BD57-46CAECEF0504}" type="pres">
      <dgm:prSet presAssocID="{A3474F1C-7CE5-49BD-ACEA-987EEEA8AA93}" presName="childText" presStyleLbl="conFgAcc1" presStyleIdx="4" presStyleCnt="6">
        <dgm:presLayoutVars>
          <dgm:bulletEnabled val="1"/>
        </dgm:presLayoutVars>
      </dgm:prSet>
      <dgm:spPr/>
    </dgm:pt>
    <dgm:pt modelId="{90CF2EB1-F72D-4BD6-B33E-A57200B1C1AB}" type="pres">
      <dgm:prSet presAssocID="{E208D0CB-4957-4C08-8CC7-9912444FE709}" presName="spaceBetweenRectangles" presStyleCnt="0"/>
      <dgm:spPr/>
    </dgm:pt>
    <dgm:pt modelId="{350199AC-C8A6-4BB3-8A60-FF60D289B7CD}" type="pres">
      <dgm:prSet presAssocID="{22C27C12-A7DC-438B-863C-8AE3AF2AD833}" presName="parentLin" presStyleCnt="0"/>
      <dgm:spPr/>
    </dgm:pt>
    <dgm:pt modelId="{C46D2F96-6BD6-4364-A20B-2BCED75EBAAC}" type="pres">
      <dgm:prSet presAssocID="{22C27C12-A7DC-438B-863C-8AE3AF2AD833}" presName="parentLeftMargin" presStyleLbl="node1" presStyleIdx="4" presStyleCnt="6"/>
      <dgm:spPr/>
    </dgm:pt>
    <dgm:pt modelId="{92B8BA4A-6722-4F81-A4EE-6A6738BC0CA5}" type="pres">
      <dgm:prSet presAssocID="{22C27C12-A7DC-438B-863C-8AE3AF2AD833}" presName="parentText" presStyleLbl="node1" presStyleIdx="5" presStyleCnt="6">
        <dgm:presLayoutVars>
          <dgm:chMax val="0"/>
          <dgm:bulletEnabled val="1"/>
        </dgm:presLayoutVars>
      </dgm:prSet>
      <dgm:spPr/>
    </dgm:pt>
    <dgm:pt modelId="{0866CCB6-33C8-4E80-A9B2-21C30376FA52}" type="pres">
      <dgm:prSet presAssocID="{22C27C12-A7DC-438B-863C-8AE3AF2AD833}" presName="negativeSpace" presStyleCnt="0"/>
      <dgm:spPr/>
    </dgm:pt>
    <dgm:pt modelId="{82F6E79F-78A9-430A-A6EA-EA1222274BC4}" type="pres">
      <dgm:prSet presAssocID="{22C27C12-A7DC-438B-863C-8AE3AF2AD833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ACD6F410-DB57-4738-B777-5F216C49DE52}" type="presOf" srcId="{A3474F1C-7CE5-49BD-ACEA-987EEEA8AA93}" destId="{8BBE7597-0FC8-4B6D-9F6D-CBEDB445D3BE}" srcOrd="0" destOrd="0" presId="urn:microsoft.com/office/officeart/2005/8/layout/list1"/>
    <dgm:cxn modelId="{82E97921-DA5D-4105-857B-46F927880AD7}" srcId="{B4A4B7AF-63DF-432C-8A6C-6F46ADE5559D}" destId="{22C27C12-A7DC-438B-863C-8AE3AF2AD833}" srcOrd="5" destOrd="0" parTransId="{90818CFD-84FA-4E97-8779-6A3EB9E66F1F}" sibTransId="{09F0BA34-9BA8-49C7-A6CA-E23066BA2EF0}"/>
    <dgm:cxn modelId="{2D92332B-FCE4-437C-9D4E-F548F8390973}" type="presOf" srcId="{3CDF5B01-DBB3-4923-8083-96FE5A7FC152}" destId="{FF943809-D319-4B58-AF0E-52FFF0D202FA}" srcOrd="0" destOrd="0" presId="urn:microsoft.com/office/officeart/2005/8/layout/list1"/>
    <dgm:cxn modelId="{378F7231-4693-4E06-89E2-424189F9EE3B}" srcId="{B4A4B7AF-63DF-432C-8A6C-6F46ADE5559D}" destId="{D004B51F-E868-4248-B0E7-E62FC9AE0435}" srcOrd="2" destOrd="0" parTransId="{C2D56EDB-596D-4327-ABA9-A32D80949475}" sibTransId="{EF97520F-ACBF-43E5-98CF-A5C9EC008509}"/>
    <dgm:cxn modelId="{69C50840-EA13-4D5D-B26F-D39D00EC2A90}" type="presOf" srcId="{97EFB437-1593-43F6-A5E2-C9DB2CC97373}" destId="{2A154BD1-B3CA-4911-BE53-05398EBC202A}" srcOrd="0" destOrd="0" presId="urn:microsoft.com/office/officeart/2005/8/layout/list1"/>
    <dgm:cxn modelId="{1CFC7965-F767-4085-A87B-D0A35FE050F9}" type="presOf" srcId="{3CDF5B01-DBB3-4923-8083-96FE5A7FC152}" destId="{F27471CA-8B08-4CBE-AFE7-A4B7FA7D48AC}" srcOrd="1" destOrd="0" presId="urn:microsoft.com/office/officeart/2005/8/layout/list1"/>
    <dgm:cxn modelId="{FA886E69-B4EA-495F-A753-1BB1DA8F519D}" type="presOf" srcId="{D004B51F-E868-4248-B0E7-E62FC9AE0435}" destId="{BDDF53E0-D879-42F7-8060-FFEE01C540D6}" srcOrd="0" destOrd="0" presId="urn:microsoft.com/office/officeart/2005/8/layout/list1"/>
    <dgm:cxn modelId="{06028A72-4165-4B85-A3DD-86848789ADC8}" srcId="{B4A4B7AF-63DF-432C-8A6C-6F46ADE5559D}" destId="{8B2469AA-8D61-4984-9DDA-D531FF75A2F4}" srcOrd="0" destOrd="0" parTransId="{AA533EAB-37A8-473A-8372-327164F139B2}" sibTransId="{B670A0DD-5DCD-43C0-911A-D0F23B7BB5A0}"/>
    <dgm:cxn modelId="{693A1284-04D9-4FBC-8125-73FE82CA852F}" type="presOf" srcId="{22C27C12-A7DC-438B-863C-8AE3AF2AD833}" destId="{C46D2F96-6BD6-4364-A20B-2BCED75EBAAC}" srcOrd="0" destOrd="0" presId="urn:microsoft.com/office/officeart/2005/8/layout/list1"/>
    <dgm:cxn modelId="{5F917A9A-8412-4D46-AE76-CCD8BDA5C0D2}" srcId="{B4A4B7AF-63DF-432C-8A6C-6F46ADE5559D}" destId="{A3474F1C-7CE5-49BD-ACEA-987EEEA8AA93}" srcOrd="4" destOrd="0" parTransId="{86D69280-3C2E-4ECF-8AC4-71D4FA78A82E}" sibTransId="{E208D0CB-4957-4C08-8CC7-9912444FE709}"/>
    <dgm:cxn modelId="{F83C81B3-7079-468E-93FE-6B64EB15BF86}" type="presOf" srcId="{A3474F1C-7CE5-49BD-ACEA-987EEEA8AA93}" destId="{8EC3EF62-2C98-4D2E-B8A5-325DB28D1035}" srcOrd="1" destOrd="0" presId="urn:microsoft.com/office/officeart/2005/8/layout/list1"/>
    <dgm:cxn modelId="{0F6EA4BF-58B3-4AD2-BCE4-23BD2971142F}" type="presOf" srcId="{B4A4B7AF-63DF-432C-8A6C-6F46ADE5559D}" destId="{A4B476C1-3249-4D1E-8830-1D31FC8BF856}" srcOrd="0" destOrd="0" presId="urn:microsoft.com/office/officeart/2005/8/layout/list1"/>
    <dgm:cxn modelId="{110995C2-7056-43D3-86D4-B3D926DFE6AF}" type="presOf" srcId="{8B2469AA-8D61-4984-9DDA-D531FF75A2F4}" destId="{5E31708E-682B-4F48-9B25-C8B1744B7366}" srcOrd="0" destOrd="0" presId="urn:microsoft.com/office/officeart/2005/8/layout/list1"/>
    <dgm:cxn modelId="{4D2CC5C3-2078-431D-BD43-2EFB356D057D}" srcId="{B4A4B7AF-63DF-432C-8A6C-6F46ADE5559D}" destId="{3CDF5B01-DBB3-4923-8083-96FE5A7FC152}" srcOrd="1" destOrd="0" parTransId="{86B06E5B-F91C-4950-8700-CD0A2EDB2D12}" sibTransId="{78BF18E0-425A-4904-AE7B-C82D2B4D6C97}"/>
    <dgm:cxn modelId="{7D2B2BC5-CE25-4B07-B885-9B68FFA53C5F}" type="presOf" srcId="{8B2469AA-8D61-4984-9DDA-D531FF75A2F4}" destId="{6EE759CA-55BC-4892-BD3E-DB0F9E4FDE7F}" srcOrd="1" destOrd="0" presId="urn:microsoft.com/office/officeart/2005/8/layout/list1"/>
    <dgm:cxn modelId="{9B0E24C9-F5F1-4563-B29F-ED5B4647BF1F}" type="presOf" srcId="{D004B51F-E868-4248-B0E7-E62FC9AE0435}" destId="{1DB056C6-18ED-4F28-856E-2685D3050770}" srcOrd="1" destOrd="0" presId="urn:microsoft.com/office/officeart/2005/8/layout/list1"/>
    <dgm:cxn modelId="{62AC92DE-9BDE-4276-90D0-B19AFD580CCF}" type="presOf" srcId="{97EFB437-1593-43F6-A5E2-C9DB2CC97373}" destId="{57095F93-1D52-4DDD-B070-38D941026A72}" srcOrd="1" destOrd="0" presId="urn:microsoft.com/office/officeart/2005/8/layout/list1"/>
    <dgm:cxn modelId="{AEC1A8E7-D010-41F2-98F7-F95BB042F6FC}" type="presOf" srcId="{22C27C12-A7DC-438B-863C-8AE3AF2AD833}" destId="{92B8BA4A-6722-4F81-A4EE-6A6738BC0CA5}" srcOrd="1" destOrd="0" presId="urn:microsoft.com/office/officeart/2005/8/layout/list1"/>
    <dgm:cxn modelId="{91ED9CF2-FDB8-4B90-A8EA-5A689B6C05F4}" srcId="{B4A4B7AF-63DF-432C-8A6C-6F46ADE5559D}" destId="{97EFB437-1593-43F6-A5E2-C9DB2CC97373}" srcOrd="3" destOrd="0" parTransId="{7C4F7B13-9451-4685-B65E-40C3CBF58294}" sibTransId="{325CD145-E7DC-42CC-AFD3-77A5F3B02CD6}"/>
    <dgm:cxn modelId="{34896573-14B4-4C44-AE23-5CD01D2F9E10}" type="presParOf" srcId="{A4B476C1-3249-4D1E-8830-1D31FC8BF856}" destId="{621E7439-2B92-4A9F-B8F9-565B15F2BFA6}" srcOrd="0" destOrd="0" presId="urn:microsoft.com/office/officeart/2005/8/layout/list1"/>
    <dgm:cxn modelId="{FF9430F3-944C-4E00-9C34-F53918DAC24B}" type="presParOf" srcId="{621E7439-2B92-4A9F-B8F9-565B15F2BFA6}" destId="{5E31708E-682B-4F48-9B25-C8B1744B7366}" srcOrd="0" destOrd="0" presId="urn:microsoft.com/office/officeart/2005/8/layout/list1"/>
    <dgm:cxn modelId="{A37F0470-CCE6-4BFD-918F-351008B60727}" type="presParOf" srcId="{621E7439-2B92-4A9F-B8F9-565B15F2BFA6}" destId="{6EE759CA-55BC-4892-BD3E-DB0F9E4FDE7F}" srcOrd="1" destOrd="0" presId="urn:microsoft.com/office/officeart/2005/8/layout/list1"/>
    <dgm:cxn modelId="{A3EA673B-0134-40D0-8CFB-555A7046EB27}" type="presParOf" srcId="{A4B476C1-3249-4D1E-8830-1D31FC8BF856}" destId="{E07E0F0E-F082-4703-81F4-CFAE5B3A7DF0}" srcOrd="1" destOrd="0" presId="urn:microsoft.com/office/officeart/2005/8/layout/list1"/>
    <dgm:cxn modelId="{6FA82010-84FF-451A-9E4D-7EA3FAC56B37}" type="presParOf" srcId="{A4B476C1-3249-4D1E-8830-1D31FC8BF856}" destId="{EDCA0B72-4CCE-4E09-B35F-F417BE65DD9A}" srcOrd="2" destOrd="0" presId="urn:microsoft.com/office/officeart/2005/8/layout/list1"/>
    <dgm:cxn modelId="{3F2DDE8D-4233-483B-95B9-2B694F771B92}" type="presParOf" srcId="{A4B476C1-3249-4D1E-8830-1D31FC8BF856}" destId="{CD6E88C8-9E02-4F22-B5F6-920ACC58540F}" srcOrd="3" destOrd="0" presId="urn:microsoft.com/office/officeart/2005/8/layout/list1"/>
    <dgm:cxn modelId="{B335443B-611A-4017-AA57-0EA2EA247C6F}" type="presParOf" srcId="{A4B476C1-3249-4D1E-8830-1D31FC8BF856}" destId="{22173F77-FF3B-4CA7-A035-5D0778C8ED89}" srcOrd="4" destOrd="0" presId="urn:microsoft.com/office/officeart/2005/8/layout/list1"/>
    <dgm:cxn modelId="{18E5C18A-CA2A-41A1-A3D5-D69826DE7B25}" type="presParOf" srcId="{22173F77-FF3B-4CA7-A035-5D0778C8ED89}" destId="{FF943809-D319-4B58-AF0E-52FFF0D202FA}" srcOrd="0" destOrd="0" presId="urn:microsoft.com/office/officeart/2005/8/layout/list1"/>
    <dgm:cxn modelId="{76531580-3EAF-4F5B-82ED-C0C7359F6A0F}" type="presParOf" srcId="{22173F77-FF3B-4CA7-A035-5D0778C8ED89}" destId="{F27471CA-8B08-4CBE-AFE7-A4B7FA7D48AC}" srcOrd="1" destOrd="0" presId="urn:microsoft.com/office/officeart/2005/8/layout/list1"/>
    <dgm:cxn modelId="{D9DB2FDC-6360-4548-A32E-5248FB10F0AD}" type="presParOf" srcId="{A4B476C1-3249-4D1E-8830-1D31FC8BF856}" destId="{839B96E9-1952-4E47-B4B7-16C206C6F279}" srcOrd="5" destOrd="0" presId="urn:microsoft.com/office/officeart/2005/8/layout/list1"/>
    <dgm:cxn modelId="{958D2F6B-A2D7-47FC-8270-A08A04195BFA}" type="presParOf" srcId="{A4B476C1-3249-4D1E-8830-1D31FC8BF856}" destId="{4D96B5A0-CD7F-4EA2-AEFD-32484D933F65}" srcOrd="6" destOrd="0" presId="urn:microsoft.com/office/officeart/2005/8/layout/list1"/>
    <dgm:cxn modelId="{F07A5C36-0C21-480E-A082-DC3B320D2BBA}" type="presParOf" srcId="{A4B476C1-3249-4D1E-8830-1D31FC8BF856}" destId="{4E4DCD6C-CF5E-452A-84BC-D947A94F6F66}" srcOrd="7" destOrd="0" presId="urn:microsoft.com/office/officeart/2005/8/layout/list1"/>
    <dgm:cxn modelId="{8BF8C42A-A2FA-4FFD-88F4-F3F1B77901A2}" type="presParOf" srcId="{A4B476C1-3249-4D1E-8830-1D31FC8BF856}" destId="{4B89D385-225E-40D4-8DE9-49E7FC225A9B}" srcOrd="8" destOrd="0" presId="urn:microsoft.com/office/officeart/2005/8/layout/list1"/>
    <dgm:cxn modelId="{960FBC37-96C3-46EE-968F-F21E2A21FC0F}" type="presParOf" srcId="{4B89D385-225E-40D4-8DE9-49E7FC225A9B}" destId="{BDDF53E0-D879-42F7-8060-FFEE01C540D6}" srcOrd="0" destOrd="0" presId="urn:microsoft.com/office/officeart/2005/8/layout/list1"/>
    <dgm:cxn modelId="{F9C86214-D01D-411E-A23B-5BFF0AB7380D}" type="presParOf" srcId="{4B89D385-225E-40D4-8DE9-49E7FC225A9B}" destId="{1DB056C6-18ED-4F28-856E-2685D3050770}" srcOrd="1" destOrd="0" presId="urn:microsoft.com/office/officeart/2005/8/layout/list1"/>
    <dgm:cxn modelId="{B310B370-22C6-4A53-91EA-1D898549E056}" type="presParOf" srcId="{A4B476C1-3249-4D1E-8830-1D31FC8BF856}" destId="{33B95AC4-6FC6-4653-9954-EAE6D4567B0C}" srcOrd="9" destOrd="0" presId="urn:microsoft.com/office/officeart/2005/8/layout/list1"/>
    <dgm:cxn modelId="{A7409EE1-FC01-425A-A0DA-F8E4C3BE7010}" type="presParOf" srcId="{A4B476C1-3249-4D1E-8830-1D31FC8BF856}" destId="{4BD4FC06-8BDA-4A21-8E43-19756FD14CA8}" srcOrd="10" destOrd="0" presId="urn:microsoft.com/office/officeart/2005/8/layout/list1"/>
    <dgm:cxn modelId="{4552C0FB-377C-45AA-BB46-90F11E81F237}" type="presParOf" srcId="{A4B476C1-3249-4D1E-8830-1D31FC8BF856}" destId="{A97ED6B3-66F0-4266-9CF7-4341C2C2225A}" srcOrd="11" destOrd="0" presId="urn:microsoft.com/office/officeart/2005/8/layout/list1"/>
    <dgm:cxn modelId="{27DF5FE7-B52C-490C-A516-9B8F3333D661}" type="presParOf" srcId="{A4B476C1-3249-4D1E-8830-1D31FC8BF856}" destId="{D567CDE3-41AD-4E4E-8D12-44C2A8500204}" srcOrd="12" destOrd="0" presId="urn:microsoft.com/office/officeart/2005/8/layout/list1"/>
    <dgm:cxn modelId="{CD7F0061-66A9-4776-B1E8-6EEFBC06982E}" type="presParOf" srcId="{D567CDE3-41AD-4E4E-8D12-44C2A8500204}" destId="{2A154BD1-B3CA-4911-BE53-05398EBC202A}" srcOrd="0" destOrd="0" presId="urn:microsoft.com/office/officeart/2005/8/layout/list1"/>
    <dgm:cxn modelId="{1CD3F833-D6EC-4B64-B818-4869273EC32B}" type="presParOf" srcId="{D567CDE3-41AD-4E4E-8D12-44C2A8500204}" destId="{57095F93-1D52-4DDD-B070-38D941026A72}" srcOrd="1" destOrd="0" presId="urn:microsoft.com/office/officeart/2005/8/layout/list1"/>
    <dgm:cxn modelId="{76091FCE-AF03-47AB-96F9-C052A54BFABC}" type="presParOf" srcId="{A4B476C1-3249-4D1E-8830-1D31FC8BF856}" destId="{76F94EFD-0D00-41E0-980A-0ADD735E1EF6}" srcOrd="13" destOrd="0" presId="urn:microsoft.com/office/officeart/2005/8/layout/list1"/>
    <dgm:cxn modelId="{4E38FEF1-3BA7-4376-81A6-283B101BEBD6}" type="presParOf" srcId="{A4B476C1-3249-4D1E-8830-1D31FC8BF856}" destId="{152D717B-10F1-4AFA-BC86-81CAEB93416D}" srcOrd="14" destOrd="0" presId="urn:microsoft.com/office/officeart/2005/8/layout/list1"/>
    <dgm:cxn modelId="{ABEA03C8-5B88-4EEA-868E-609A3A1382A9}" type="presParOf" srcId="{A4B476C1-3249-4D1E-8830-1D31FC8BF856}" destId="{AA07FA4F-7238-452D-81BE-2B697B1CEAA6}" srcOrd="15" destOrd="0" presId="urn:microsoft.com/office/officeart/2005/8/layout/list1"/>
    <dgm:cxn modelId="{5DB54226-F058-4289-B2E6-154D74FCBD47}" type="presParOf" srcId="{A4B476C1-3249-4D1E-8830-1D31FC8BF856}" destId="{BF8F9D38-287D-4D3C-B33D-8E172E0AA746}" srcOrd="16" destOrd="0" presId="urn:microsoft.com/office/officeart/2005/8/layout/list1"/>
    <dgm:cxn modelId="{4785D161-E53E-43B9-A2B5-1189086F734D}" type="presParOf" srcId="{BF8F9D38-287D-4D3C-B33D-8E172E0AA746}" destId="{8BBE7597-0FC8-4B6D-9F6D-CBEDB445D3BE}" srcOrd="0" destOrd="0" presId="urn:microsoft.com/office/officeart/2005/8/layout/list1"/>
    <dgm:cxn modelId="{726922F8-D2D5-49BB-B219-6C4BBD8329BD}" type="presParOf" srcId="{BF8F9D38-287D-4D3C-B33D-8E172E0AA746}" destId="{8EC3EF62-2C98-4D2E-B8A5-325DB28D1035}" srcOrd="1" destOrd="0" presId="urn:microsoft.com/office/officeart/2005/8/layout/list1"/>
    <dgm:cxn modelId="{0F4460B4-80AC-4CDE-B06D-0CF146FC8DF2}" type="presParOf" srcId="{A4B476C1-3249-4D1E-8830-1D31FC8BF856}" destId="{E0A8EA8A-2C2E-4E0A-B2F7-A97DF071B35F}" srcOrd="17" destOrd="0" presId="urn:microsoft.com/office/officeart/2005/8/layout/list1"/>
    <dgm:cxn modelId="{39BE4185-5653-497E-AD9E-8A8FDCE03CE4}" type="presParOf" srcId="{A4B476C1-3249-4D1E-8830-1D31FC8BF856}" destId="{2856767A-34A6-42DF-BD57-46CAECEF0504}" srcOrd="18" destOrd="0" presId="urn:microsoft.com/office/officeart/2005/8/layout/list1"/>
    <dgm:cxn modelId="{3FA1C1F4-17FD-4934-80E1-838C473FDAC5}" type="presParOf" srcId="{A4B476C1-3249-4D1E-8830-1D31FC8BF856}" destId="{90CF2EB1-F72D-4BD6-B33E-A57200B1C1AB}" srcOrd="19" destOrd="0" presId="urn:microsoft.com/office/officeart/2005/8/layout/list1"/>
    <dgm:cxn modelId="{10884D35-DE87-4979-9FDE-06FAD3D641E7}" type="presParOf" srcId="{A4B476C1-3249-4D1E-8830-1D31FC8BF856}" destId="{350199AC-C8A6-4BB3-8A60-FF60D289B7CD}" srcOrd="20" destOrd="0" presId="urn:microsoft.com/office/officeart/2005/8/layout/list1"/>
    <dgm:cxn modelId="{563D1641-4B9F-47B3-9C2C-A6BAB8C58690}" type="presParOf" srcId="{350199AC-C8A6-4BB3-8A60-FF60D289B7CD}" destId="{C46D2F96-6BD6-4364-A20B-2BCED75EBAAC}" srcOrd="0" destOrd="0" presId="urn:microsoft.com/office/officeart/2005/8/layout/list1"/>
    <dgm:cxn modelId="{C29A1312-B55E-4950-B95A-C876F5D716C7}" type="presParOf" srcId="{350199AC-C8A6-4BB3-8A60-FF60D289B7CD}" destId="{92B8BA4A-6722-4F81-A4EE-6A6738BC0CA5}" srcOrd="1" destOrd="0" presId="urn:microsoft.com/office/officeart/2005/8/layout/list1"/>
    <dgm:cxn modelId="{3ECB5EE9-FF89-43DE-A9DB-FA2B289FD7E6}" type="presParOf" srcId="{A4B476C1-3249-4D1E-8830-1D31FC8BF856}" destId="{0866CCB6-33C8-4E80-A9B2-21C30376FA52}" srcOrd="21" destOrd="0" presId="urn:microsoft.com/office/officeart/2005/8/layout/list1"/>
    <dgm:cxn modelId="{68986987-2628-46D5-B8D8-78ADE82C4247}" type="presParOf" srcId="{A4B476C1-3249-4D1E-8830-1D31FC8BF856}" destId="{82F6E79F-78A9-430A-A6EA-EA1222274BC4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FA5C03-E288-424F-9FD1-013A2F4A2D61}">
      <dsp:nvSpPr>
        <dsp:cNvPr id="0" name=""/>
        <dsp:cNvSpPr/>
      </dsp:nvSpPr>
      <dsp:spPr>
        <a:xfrm>
          <a:off x="81267" y="1728470"/>
          <a:ext cx="2476500" cy="5472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Планирование</a:t>
          </a:r>
        </a:p>
      </dsp:txBody>
      <dsp:txXfrm>
        <a:off x="81267" y="1728470"/>
        <a:ext cx="2476500" cy="547200"/>
      </dsp:txXfrm>
    </dsp:sp>
    <dsp:sp modelId="{43458F3F-34C7-44B5-BC4F-07369DCA71A6}">
      <dsp:nvSpPr>
        <dsp:cNvPr id="0" name=""/>
        <dsp:cNvSpPr/>
      </dsp:nvSpPr>
      <dsp:spPr>
        <a:xfrm>
          <a:off x="64551" y="2768823"/>
          <a:ext cx="2476500" cy="13984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900" kern="1200" dirty="0"/>
            <a:t>Анализ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900" kern="1200" dirty="0"/>
            <a:t>Систематизация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900" kern="1200" dirty="0"/>
            <a:t>Проекты</a:t>
          </a:r>
        </a:p>
      </dsp:txBody>
      <dsp:txXfrm>
        <a:off x="64551" y="2768823"/>
        <a:ext cx="2476500" cy="1398405"/>
      </dsp:txXfrm>
    </dsp:sp>
    <dsp:sp modelId="{7622518C-586D-4BDF-B901-81D23D3D1862}">
      <dsp:nvSpPr>
        <dsp:cNvPr id="0" name=""/>
        <dsp:cNvSpPr/>
      </dsp:nvSpPr>
      <dsp:spPr>
        <a:xfrm>
          <a:off x="2825750" y="1736530"/>
          <a:ext cx="2476500" cy="5472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Организация</a:t>
          </a:r>
        </a:p>
      </dsp:txBody>
      <dsp:txXfrm>
        <a:off x="2825750" y="1736530"/>
        <a:ext cx="2476500" cy="547200"/>
      </dsp:txXfrm>
    </dsp:sp>
    <dsp:sp modelId="{17FEF25C-A77A-4515-BEE0-A3B5E9A2622B}">
      <dsp:nvSpPr>
        <dsp:cNvPr id="0" name=""/>
        <dsp:cNvSpPr/>
      </dsp:nvSpPr>
      <dsp:spPr>
        <a:xfrm>
          <a:off x="2825428" y="2798483"/>
          <a:ext cx="2476500" cy="13984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900" kern="1200" dirty="0"/>
            <a:t>Инновационная деятельность</a:t>
          </a:r>
        </a:p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900" kern="1200" dirty="0"/>
            <a:t>Взаимодействие внутрисетевое</a:t>
          </a:r>
        </a:p>
      </dsp:txBody>
      <dsp:txXfrm>
        <a:off x="2825428" y="2798483"/>
        <a:ext cx="2476500" cy="1398405"/>
      </dsp:txXfrm>
    </dsp:sp>
    <dsp:sp modelId="{67234865-6E9F-4C41-8367-96C2A1160129}">
      <dsp:nvSpPr>
        <dsp:cNvPr id="0" name=""/>
        <dsp:cNvSpPr/>
      </dsp:nvSpPr>
      <dsp:spPr>
        <a:xfrm>
          <a:off x="5648960" y="1736530"/>
          <a:ext cx="2476500" cy="547200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35128" tIns="77216" rIns="135128" bIns="77216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kern="1200" dirty="0"/>
            <a:t>Контроль</a:t>
          </a:r>
        </a:p>
      </dsp:txBody>
      <dsp:txXfrm>
        <a:off x="5648960" y="1736530"/>
        <a:ext cx="2476500" cy="547200"/>
      </dsp:txXfrm>
    </dsp:sp>
    <dsp:sp modelId="{C4C579B7-913B-45AA-80F0-2F19697261CC}">
      <dsp:nvSpPr>
        <dsp:cNvPr id="0" name=""/>
        <dsp:cNvSpPr/>
      </dsp:nvSpPr>
      <dsp:spPr>
        <a:xfrm>
          <a:off x="5586304" y="2798483"/>
          <a:ext cx="2476500" cy="1398405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101346" tIns="101346" rIns="135128" bIns="152019" numCol="1" spcCol="1270" anchor="t" anchorCtr="0">
          <a:noAutofit/>
        </a:bodyPr>
        <a:lstStyle/>
        <a:p>
          <a:pPr marL="171450" lvl="1" indent="-171450" algn="l" defTabSz="844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900" kern="1200" dirty="0"/>
            <a:t>Система контроля эффективности деятельности</a:t>
          </a:r>
        </a:p>
      </dsp:txBody>
      <dsp:txXfrm>
        <a:off x="5586304" y="2798483"/>
        <a:ext cx="2476500" cy="1398405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DABE09-2096-4BC3-B2E2-E9A042E3D80A}">
      <dsp:nvSpPr>
        <dsp:cNvPr id="0" name=""/>
        <dsp:cNvSpPr/>
      </dsp:nvSpPr>
      <dsp:spPr>
        <a:xfrm>
          <a:off x="2803" y="523706"/>
          <a:ext cx="2477985" cy="2915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2C06BAD3-65C0-446F-9329-389DA2437A2F}">
      <dsp:nvSpPr>
        <dsp:cNvPr id="0" name=""/>
        <dsp:cNvSpPr/>
      </dsp:nvSpPr>
      <dsp:spPr>
        <a:xfrm>
          <a:off x="2803" y="633192"/>
          <a:ext cx="182041" cy="1820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C244FFA-174C-4D8B-8817-E4C17117A959}">
      <dsp:nvSpPr>
        <dsp:cNvPr id="0" name=""/>
        <dsp:cNvSpPr/>
      </dsp:nvSpPr>
      <dsp:spPr>
        <a:xfrm>
          <a:off x="2803" y="0"/>
          <a:ext cx="2477985" cy="523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Принцип социального управления</a:t>
          </a:r>
        </a:p>
      </dsp:txBody>
      <dsp:txXfrm>
        <a:off x="2803" y="0"/>
        <a:ext cx="2477985" cy="523706"/>
      </dsp:txXfrm>
    </dsp:sp>
    <dsp:sp modelId="{2E88CC7D-6D1B-43E6-96BD-39A45D27DE84}">
      <dsp:nvSpPr>
        <dsp:cNvPr id="0" name=""/>
        <dsp:cNvSpPr/>
      </dsp:nvSpPr>
      <dsp:spPr>
        <a:xfrm>
          <a:off x="2604688" y="523706"/>
          <a:ext cx="2477985" cy="2915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4D372A3E-DFD6-41EB-AFC2-513A18E46077}">
      <dsp:nvSpPr>
        <dsp:cNvPr id="0" name=""/>
        <dsp:cNvSpPr/>
      </dsp:nvSpPr>
      <dsp:spPr>
        <a:xfrm>
          <a:off x="2604688" y="633192"/>
          <a:ext cx="182041" cy="1820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EC0C844-AE96-40C2-86D4-C1E4F18C67CB}">
      <dsp:nvSpPr>
        <dsp:cNvPr id="0" name=""/>
        <dsp:cNvSpPr/>
      </dsp:nvSpPr>
      <dsp:spPr>
        <a:xfrm>
          <a:off x="2604688" y="0"/>
          <a:ext cx="2477985" cy="523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Принцип сочетания детского и взрослого коллективов</a:t>
          </a:r>
        </a:p>
      </dsp:txBody>
      <dsp:txXfrm>
        <a:off x="2604688" y="0"/>
        <a:ext cx="2477985" cy="523706"/>
      </dsp:txXfrm>
    </dsp:sp>
    <dsp:sp modelId="{E73F81AD-A303-481D-A238-4D166291FB0E}">
      <dsp:nvSpPr>
        <dsp:cNvPr id="0" name=""/>
        <dsp:cNvSpPr/>
      </dsp:nvSpPr>
      <dsp:spPr>
        <a:xfrm>
          <a:off x="5206572" y="523706"/>
          <a:ext cx="2477985" cy="2915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ABA12D7B-2E04-4BC5-93DF-C38CE07631E8}">
      <dsp:nvSpPr>
        <dsp:cNvPr id="0" name=""/>
        <dsp:cNvSpPr/>
      </dsp:nvSpPr>
      <dsp:spPr>
        <a:xfrm>
          <a:off x="5206572" y="633192"/>
          <a:ext cx="182041" cy="1820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185948A-AAD1-494B-9504-67CCDB530013}">
      <dsp:nvSpPr>
        <dsp:cNvPr id="0" name=""/>
        <dsp:cNvSpPr/>
      </dsp:nvSpPr>
      <dsp:spPr>
        <a:xfrm>
          <a:off x="5206572" y="0"/>
          <a:ext cx="2477985" cy="523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Принцип нормативности</a:t>
          </a:r>
        </a:p>
      </dsp:txBody>
      <dsp:txXfrm>
        <a:off x="5206572" y="0"/>
        <a:ext cx="2477985" cy="523706"/>
      </dsp:txXfrm>
    </dsp:sp>
    <dsp:sp modelId="{953BE179-B797-4C86-81AE-82344CFAB85D}">
      <dsp:nvSpPr>
        <dsp:cNvPr id="0" name=""/>
        <dsp:cNvSpPr/>
      </dsp:nvSpPr>
      <dsp:spPr>
        <a:xfrm>
          <a:off x="7808456" y="523706"/>
          <a:ext cx="2477985" cy="291527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prstMaterial="plastic">
          <a:bevelT w="120900" h="88900"/>
          <a:bevelB w="88900" h="31750" prst="angle"/>
        </a:sp3d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CCEB5A95-FAB7-49D7-9B87-D1D7A4335493}">
      <dsp:nvSpPr>
        <dsp:cNvPr id="0" name=""/>
        <dsp:cNvSpPr/>
      </dsp:nvSpPr>
      <dsp:spPr>
        <a:xfrm>
          <a:off x="7808456" y="633192"/>
          <a:ext cx="182041" cy="182041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  <a:scene3d>
          <a:camera prst="orthographicFront"/>
          <a:lightRig rig="flat" dir="t"/>
        </a:scene3d>
        <a:sp3d z="190500" extrusionH="12700" prstMaterial="plastic">
          <a:bevelT w="50800" h="50800"/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AA67942-F37B-4BC7-843E-927DD4FBDFE8}">
      <dsp:nvSpPr>
        <dsp:cNvPr id="0" name=""/>
        <dsp:cNvSpPr/>
      </dsp:nvSpPr>
      <dsp:spPr>
        <a:xfrm>
          <a:off x="7808456" y="0"/>
          <a:ext cx="2477985" cy="52370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" tIns="16510" rIns="24765" bIns="16510" numCol="1" spcCol="1270" anchor="ctr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300" kern="1200" dirty="0"/>
            <a:t>Принцип единоначалия и коллегиальности</a:t>
          </a:r>
        </a:p>
      </dsp:txBody>
      <dsp:txXfrm>
        <a:off x="7808456" y="0"/>
        <a:ext cx="2477985" cy="52370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B6EFC68-C8BC-4B6E-91B2-69AB9B337CAE}">
      <dsp:nvSpPr>
        <dsp:cNvPr id="0" name=""/>
        <dsp:cNvSpPr/>
      </dsp:nvSpPr>
      <dsp:spPr>
        <a:xfrm>
          <a:off x="812774" y="0"/>
          <a:ext cx="9211439" cy="5047862"/>
        </a:xfrm>
        <a:prstGeom prst="rightArrow">
          <a:avLst/>
        </a:prstGeom>
        <a:solidFill>
          <a:schemeClr val="accent2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076FB3D-0AF8-46DD-A1F6-74C796B94A6F}">
      <dsp:nvSpPr>
        <dsp:cNvPr id="0" name=""/>
        <dsp:cNvSpPr/>
      </dsp:nvSpPr>
      <dsp:spPr>
        <a:xfrm>
          <a:off x="4762" y="1514358"/>
          <a:ext cx="2082204" cy="2019144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Формулировка стратегического видения миссии</a:t>
          </a:r>
        </a:p>
      </dsp:txBody>
      <dsp:txXfrm>
        <a:off x="103328" y="1612924"/>
        <a:ext cx="1885072" cy="1822012"/>
      </dsp:txXfrm>
    </dsp:sp>
    <dsp:sp modelId="{5F406923-DE3B-494A-8853-5FDE2F99CD93}">
      <dsp:nvSpPr>
        <dsp:cNvPr id="0" name=""/>
        <dsp:cNvSpPr/>
      </dsp:nvSpPr>
      <dsp:spPr>
        <a:xfrm>
          <a:off x="2191077" y="1514358"/>
          <a:ext cx="2082204" cy="2019144"/>
        </a:xfrm>
        <a:prstGeom prst="roundRect">
          <a:avLst/>
        </a:prstGeom>
        <a:gradFill rotWithShape="0">
          <a:gsLst>
            <a:gs pos="0">
              <a:schemeClr val="accent2">
                <a:hueOff val="-2188608"/>
                <a:satOff val="-1975"/>
                <a:lumOff val="-44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-2188608"/>
                <a:satOff val="-1975"/>
                <a:lumOff val="-44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/>
            <a:t>Постановка цели</a:t>
          </a:r>
          <a:endParaRPr lang="ru-RU" sz="1600" kern="1200" dirty="0"/>
        </a:p>
      </dsp:txBody>
      <dsp:txXfrm>
        <a:off x="2289643" y="1612924"/>
        <a:ext cx="1885072" cy="1822012"/>
      </dsp:txXfrm>
    </dsp:sp>
    <dsp:sp modelId="{1B523279-75A7-4F92-9E23-0A8F89372CD9}">
      <dsp:nvSpPr>
        <dsp:cNvPr id="0" name=""/>
        <dsp:cNvSpPr/>
      </dsp:nvSpPr>
      <dsp:spPr>
        <a:xfrm>
          <a:off x="4377391" y="1514358"/>
          <a:ext cx="2082204" cy="2019144"/>
        </a:xfrm>
        <a:prstGeom prst="roundRect">
          <a:avLst/>
        </a:prstGeom>
        <a:gradFill rotWithShape="0">
          <a:gsLst>
            <a:gs pos="0">
              <a:schemeClr val="accent2">
                <a:hueOff val="-4377215"/>
                <a:satOff val="-3950"/>
                <a:lumOff val="-881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-4377215"/>
                <a:satOff val="-3950"/>
                <a:lumOff val="-881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Разработка стратегии</a:t>
          </a:r>
        </a:p>
      </dsp:txBody>
      <dsp:txXfrm>
        <a:off x="4475957" y="1612924"/>
        <a:ext cx="1885072" cy="1822012"/>
      </dsp:txXfrm>
    </dsp:sp>
    <dsp:sp modelId="{41D67CED-0CDE-4E9B-8B28-5DCA04CCBC59}">
      <dsp:nvSpPr>
        <dsp:cNvPr id="0" name=""/>
        <dsp:cNvSpPr/>
      </dsp:nvSpPr>
      <dsp:spPr>
        <a:xfrm>
          <a:off x="6563706" y="1514358"/>
          <a:ext cx="2082204" cy="2019144"/>
        </a:xfrm>
        <a:prstGeom prst="roundRect">
          <a:avLst/>
        </a:prstGeom>
        <a:gradFill rotWithShape="0">
          <a:gsLst>
            <a:gs pos="0">
              <a:schemeClr val="accent2">
                <a:hueOff val="-6565823"/>
                <a:satOff val="-5925"/>
                <a:lumOff val="-1321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-6565823"/>
                <a:satOff val="-5925"/>
                <a:lumOff val="-1321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Внедрение и реализация стратегии</a:t>
          </a:r>
        </a:p>
      </dsp:txBody>
      <dsp:txXfrm>
        <a:off x="6662272" y="1612924"/>
        <a:ext cx="1885072" cy="1822012"/>
      </dsp:txXfrm>
    </dsp:sp>
    <dsp:sp modelId="{073320DC-72E5-47F7-9A81-0CCB5283E23B}">
      <dsp:nvSpPr>
        <dsp:cNvPr id="0" name=""/>
        <dsp:cNvSpPr/>
      </dsp:nvSpPr>
      <dsp:spPr>
        <a:xfrm>
          <a:off x="8750021" y="1514358"/>
          <a:ext cx="2082204" cy="2019144"/>
        </a:xfrm>
        <a:prstGeom prst="roundRect">
          <a:avLst/>
        </a:prstGeom>
        <a:gradFill rotWithShape="0">
          <a:gsLst>
            <a:gs pos="0">
              <a:schemeClr val="accent2">
                <a:hueOff val="-8754431"/>
                <a:satOff val="-7900"/>
                <a:lumOff val="-1762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accent2">
                <a:hueOff val="-8754431"/>
                <a:satOff val="-7900"/>
                <a:lumOff val="-1762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Оценка деятельности, отслеживание изменений, корректировка</a:t>
          </a:r>
        </a:p>
      </dsp:txBody>
      <dsp:txXfrm>
        <a:off x="8848587" y="1612924"/>
        <a:ext cx="1885072" cy="18220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DCA0B72-4CCE-4E09-B35F-F417BE65DD9A}">
      <dsp:nvSpPr>
        <dsp:cNvPr id="0" name=""/>
        <dsp:cNvSpPr/>
      </dsp:nvSpPr>
      <dsp:spPr>
        <a:xfrm>
          <a:off x="0" y="856079"/>
          <a:ext cx="8642220" cy="42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EE759CA-55BC-4892-BD3E-DB0F9E4FDE7F}">
      <dsp:nvSpPr>
        <dsp:cNvPr id="0" name=""/>
        <dsp:cNvSpPr/>
      </dsp:nvSpPr>
      <dsp:spPr>
        <a:xfrm>
          <a:off x="432111" y="605159"/>
          <a:ext cx="6049554" cy="501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59" tIns="0" rIns="228659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/>
            <a:t>Кадровые ресурсы</a:t>
          </a:r>
        </a:p>
      </dsp:txBody>
      <dsp:txXfrm>
        <a:off x="456609" y="629657"/>
        <a:ext cx="6000558" cy="452844"/>
      </dsp:txXfrm>
    </dsp:sp>
    <dsp:sp modelId="{4D96B5A0-CD7F-4EA2-AEFD-32484D933F65}">
      <dsp:nvSpPr>
        <dsp:cNvPr id="0" name=""/>
        <dsp:cNvSpPr/>
      </dsp:nvSpPr>
      <dsp:spPr>
        <a:xfrm>
          <a:off x="0" y="1627199"/>
          <a:ext cx="8642220" cy="42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F27471CA-8B08-4CBE-AFE7-A4B7FA7D48AC}">
      <dsp:nvSpPr>
        <dsp:cNvPr id="0" name=""/>
        <dsp:cNvSpPr/>
      </dsp:nvSpPr>
      <dsp:spPr>
        <a:xfrm>
          <a:off x="432111" y="1376279"/>
          <a:ext cx="6049554" cy="501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59" tIns="0" rIns="228659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/>
            <a:t>Материально-техническое обеспечение</a:t>
          </a:r>
        </a:p>
      </dsp:txBody>
      <dsp:txXfrm>
        <a:off x="456609" y="1400777"/>
        <a:ext cx="6000558" cy="452844"/>
      </dsp:txXfrm>
    </dsp:sp>
    <dsp:sp modelId="{4BD4FC06-8BDA-4A21-8E43-19756FD14CA8}">
      <dsp:nvSpPr>
        <dsp:cNvPr id="0" name=""/>
        <dsp:cNvSpPr/>
      </dsp:nvSpPr>
      <dsp:spPr>
        <a:xfrm>
          <a:off x="0" y="2398319"/>
          <a:ext cx="8642220" cy="42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DB056C6-18ED-4F28-856E-2685D3050770}">
      <dsp:nvSpPr>
        <dsp:cNvPr id="0" name=""/>
        <dsp:cNvSpPr/>
      </dsp:nvSpPr>
      <dsp:spPr>
        <a:xfrm>
          <a:off x="432111" y="2147399"/>
          <a:ext cx="6049554" cy="501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59" tIns="0" rIns="228659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/>
            <a:t>Финансирование</a:t>
          </a:r>
        </a:p>
      </dsp:txBody>
      <dsp:txXfrm>
        <a:off x="456609" y="2171897"/>
        <a:ext cx="6000558" cy="452844"/>
      </dsp:txXfrm>
    </dsp:sp>
    <dsp:sp modelId="{152D717B-10F1-4AFA-BC86-81CAEB93416D}">
      <dsp:nvSpPr>
        <dsp:cNvPr id="0" name=""/>
        <dsp:cNvSpPr/>
      </dsp:nvSpPr>
      <dsp:spPr>
        <a:xfrm>
          <a:off x="0" y="3169439"/>
          <a:ext cx="8642220" cy="42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57095F93-1D52-4DDD-B070-38D941026A72}">
      <dsp:nvSpPr>
        <dsp:cNvPr id="0" name=""/>
        <dsp:cNvSpPr/>
      </dsp:nvSpPr>
      <dsp:spPr>
        <a:xfrm>
          <a:off x="432111" y="2918519"/>
          <a:ext cx="6049554" cy="501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59" tIns="0" rIns="228659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/>
            <a:t>Административно-хозяйственная деятельность</a:t>
          </a:r>
        </a:p>
      </dsp:txBody>
      <dsp:txXfrm>
        <a:off x="456609" y="2943017"/>
        <a:ext cx="6000558" cy="452844"/>
      </dsp:txXfrm>
    </dsp:sp>
    <dsp:sp modelId="{2856767A-34A6-42DF-BD57-46CAECEF0504}">
      <dsp:nvSpPr>
        <dsp:cNvPr id="0" name=""/>
        <dsp:cNvSpPr/>
      </dsp:nvSpPr>
      <dsp:spPr>
        <a:xfrm>
          <a:off x="0" y="3940559"/>
          <a:ext cx="8642220" cy="42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EC3EF62-2C98-4D2E-B8A5-325DB28D1035}">
      <dsp:nvSpPr>
        <dsp:cNvPr id="0" name=""/>
        <dsp:cNvSpPr/>
      </dsp:nvSpPr>
      <dsp:spPr>
        <a:xfrm>
          <a:off x="432111" y="3689639"/>
          <a:ext cx="6049554" cy="501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59" tIns="0" rIns="228659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/>
            <a:t>Администрирование</a:t>
          </a:r>
        </a:p>
      </dsp:txBody>
      <dsp:txXfrm>
        <a:off x="456609" y="3714137"/>
        <a:ext cx="6000558" cy="452844"/>
      </dsp:txXfrm>
    </dsp:sp>
    <dsp:sp modelId="{82F6E79F-78A9-430A-A6EA-EA1222274BC4}">
      <dsp:nvSpPr>
        <dsp:cNvPr id="0" name=""/>
        <dsp:cNvSpPr/>
      </dsp:nvSpPr>
      <dsp:spPr>
        <a:xfrm>
          <a:off x="0" y="4711679"/>
          <a:ext cx="8642220" cy="4284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rnd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innerShdw blurRad="25400" dist="12700" dir="13500000">
            <a:srgbClr val="000000">
              <a:alpha val="45000"/>
            </a:srgbClr>
          </a:inn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2B8BA4A-6722-4F81-A4EE-6A6738BC0CA5}">
      <dsp:nvSpPr>
        <dsp:cNvPr id="0" name=""/>
        <dsp:cNvSpPr/>
      </dsp:nvSpPr>
      <dsp:spPr>
        <a:xfrm>
          <a:off x="432111" y="4460759"/>
          <a:ext cx="6049554" cy="501840"/>
        </a:xfrm>
        <a:prstGeom prst="round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98000"/>
                <a:hueMod val="94000"/>
                <a:satMod val="130000"/>
                <a:lumMod val="128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lumMod val="88000"/>
              </a:schemeClr>
            </a:gs>
          </a:gsLst>
          <a:lin ang="5400000" scaled="0"/>
        </a:gradFill>
        <a:ln>
          <a:noFill/>
        </a:ln>
        <a:effectLst>
          <a:outerShdw blurRad="50800" dist="38100" dir="5400000" rotWithShape="0">
            <a:srgbClr val="000000">
              <a:alpha val="46000"/>
            </a:srgbClr>
          </a:outerShdw>
        </a:effectLst>
        <a:scene3d>
          <a:camera prst="orthographicFront">
            <a:rot lat="0" lon="0" rev="0"/>
          </a:camera>
          <a:lightRig rig="threePt" dir="t"/>
        </a:scene3d>
        <a:sp3d prstMaterial="plastic">
          <a:bevelT w="254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59" tIns="0" rIns="228659" bIns="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b="1" kern="1200" dirty="0" err="1"/>
            <a:t>Имиджирование</a:t>
          </a:r>
          <a:endParaRPr lang="ru-RU" sz="1700" b="1" kern="1200" dirty="0"/>
        </a:p>
      </dsp:txBody>
      <dsp:txXfrm>
        <a:off x="456609" y="4485257"/>
        <a:ext cx="6000558" cy="45284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SquareAccentList">
  <dgm:title val=""/>
  <dgm:desc val=""/>
  <dgm:catLst>
    <dgm:cat type="list" pri="5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23">
          <dgm:prSet phldr="1"/>
        </dgm:pt>
      </dgm:ptLst>
      <dgm:cxnLst>
        <dgm:cxn modelId="1" srcId="0" destId="10" srcOrd="0" destOrd="0"/>
        <dgm:cxn modelId="2" srcId="10" destId="11" srcOrd="0" destOrd="0"/>
        <dgm:cxn modelId="3" srcId="10" destId="12" srcOrd="1" destOrd="0"/>
        <dgm:cxn modelId="4" srcId="10" destId="13" srcOrd="2" destOrd="0"/>
        <dgm:cxn modelId="5" srcId="0" destId="20" srcOrd="0" destOrd="0"/>
        <dgm:cxn modelId="6" srcId="20" destId="21" srcOrd="0" destOrd="0"/>
        <dgm:cxn modelId="7" srcId="20" destId="22" srcOrd="1" destOrd="0"/>
        <dgm:cxn modelId="8" srcId="20" destId="23" srcOrd="2" destOrd="0"/>
      </dgm:cxnLst>
      <dgm:bg/>
      <dgm:whole/>
    </dgm:dataModel>
  </dgm:clrData>
  <dgm:layoutNode name="layout">
    <dgm:varLst>
      <dgm:chMax/>
      <dgm:chPref/>
      <dgm:dir/>
      <dgm:resizeHandles/>
    </dgm:varLst>
    <dgm:choose name="Name0">
      <dgm:if name="Name1" func="var" arg="dir" op="equ" val="norm">
        <dgm:alg type="hierChild">
          <dgm:param type="linDir" val="fromL"/>
          <dgm:param type="vertAlign" val="t"/>
          <dgm:param type="nodeVertAlign" val="t"/>
          <dgm:param type="horzAlign" val="ctr"/>
          <dgm:param type="fallback" val="1D"/>
        </dgm:alg>
      </dgm:if>
      <dgm:else name="Name2">
        <dgm:alg type="hierChild">
          <dgm:param type="linDir" val="fromR"/>
          <dgm:param type="vertAlign" val="t"/>
          <dgm:param type="nodeVertAlign" val="t"/>
          <dgm:param type="horzAlign" val="ctr"/>
          <dgm:param type="fallback" val="1D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Parent" op="equ" val="65"/>
      <dgm:constr type="primFontSz" for="des" forName="Child" op="equ" val="65"/>
      <dgm:constr type="primFontSz" for="des" forName="Child" refType="primFontSz" refFor="des" refForName="Parent" op="lte"/>
      <dgm:constr type="w" for="des" forName="rootComposite" refType="h" refFor="des" refForName="rootComposite" fact="3.0396"/>
      <dgm:constr type="h" for="des" forName="rootComposite" refType="h"/>
      <dgm:constr type="w" for="des" forName="childComposite" refType="w" refFor="des" refForName="rootComposite"/>
      <dgm:constr type="h" for="des" forName="childComposite" refType="h" refFor="des" refForName="rootComposite" fact="0.5205"/>
      <dgm:constr type="sibSp" refType="w" refFor="des" refForName="rootComposite" fact="0.05"/>
      <dgm:constr type="sp" for="des" forName="root" refType="h" refFor="des" refForName="childComposite" fact="0.2855"/>
    </dgm:constrLst>
    <dgm:ruleLst/>
    <dgm:forEach name="Name3" axis="ch">
      <dgm:forEach name="Name4" axis="self" ptType="node" cnt="1">
        <dgm:layoutNode name="root">
          <dgm:varLst>
            <dgm:chMax/>
            <dgm:chPref/>
          </dgm:varLst>
          <dgm:alg type="hierRoot">
            <dgm:param type="hierAlign" val="tL"/>
          </dgm:alg>
          <dgm:shape xmlns:r="http://schemas.openxmlformats.org/officeDocument/2006/relationships" r:blip="">
            <dgm:adjLst/>
          </dgm:shape>
          <dgm:presOf/>
          <dgm:constrLst/>
          <dgm:ruleLst/>
          <dgm:layoutNode name="rootComposite">
            <dgm:varLst/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5">
              <dgm:if name="Name6" func="var" arg="dir" op="equ" val="norm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l" for="ch" forName="ParentSmallAccent" refType="w" fact="0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if>
              <dgm:else name="Name7">
                <dgm:constrLst>
                  <dgm:constr type="l" for="ch" forName="Parent" refType="w" fact="0"/>
                  <dgm:constr type="t" for="ch" forName="Parent" refType="h" fact="0"/>
                  <dgm:constr type="w" for="ch" forName="Parent" refType="w"/>
                  <dgm:constr type="h" for="ch" forName="Parent" refType="h" fact="0.6424"/>
                  <dgm:constr type="l" for="ch" forName="ParentAccent" refType="w" fact="0"/>
                  <dgm:constr type="b" for="ch" forName="ParentAccent" refType="h"/>
                  <dgm:constr type="w" for="ch" forName="ParentAccent" refType="w"/>
                  <dgm:constr type="h" for="ch" forName="ParentAccent" refType="h" fact="0.3576"/>
                  <dgm:constr type="r" for="ch" forName="ParentSmallAccent" refType="w"/>
                  <dgm:constr type="b" for="ch" forName="ParentSmallAccent" refType="h"/>
                  <dgm:constr type="w" for="ch" forName="ParentSmallAccent" refType="h" fact="0.2233"/>
                  <dgm:constr type="h" for="ch" forName="ParentSmallAccent" refType="h" fact="0.2233"/>
                </dgm:constrLst>
              </dgm:else>
            </dgm:choose>
            <dgm:ruleLst/>
            <dgm:layoutNode name="ParentAccent" styleLbl="alignNode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SmallAccent" styleLbl="fgAcc1">
              <dgm:alg type="sp"/>
              <dgm:shape xmlns:r="http://schemas.openxmlformats.org/officeDocument/2006/relationships" type="rect" r:blip="">
                <dgm:adjLst/>
              </dgm:shape>
              <dgm:presOf/>
            </dgm:layoutNode>
            <dgm:layoutNode name="Parent" styleLbl="revTx">
              <dgm:varLst>
                <dgm:chMax/>
                <dgm:chPref val="4"/>
                <dgm:bulletEnabled val="1"/>
              </dgm:varLst>
              <dgm:choose name="Name8">
                <dgm:if name="Name9" func="var" arg="dir" op="equ" val="norm">
                  <dgm:alg type="tx">
                    <dgm:param type="txAnchorVertCh" val="mid"/>
                    <dgm:param type="parTxLTRAlign" val="l"/>
                  </dgm:alg>
                </dgm:if>
                <dgm:else name="Name10">
                  <dgm:alg type="tx">
                    <dgm:param type="txAnchorVertCh" val="mid"/>
                    <dgm:param type="parTxLTRAlign" val="r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self" ptType="node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  <dgm:rule type="primFontSz" val="65" fact="NaN" max="NaN"/>
              </dgm:ruleLst>
            </dgm:layoutNode>
          </dgm:layoutNode>
          <dgm:layoutNode name="childShape">
            <dgm:varLst>
              <dgm:chMax val="0"/>
              <dgm:chPref val="0"/>
            </dgm:varLst>
            <dgm:alg type="hierChild">
              <dgm:param type="chAlign" val="r"/>
              <dgm:param type="linDir" val="fromT"/>
              <dgm:param type="fallback" val="2D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node">
                <dgm:layoutNode name="childComposite">
                  <dgm:varLst>
                    <dgm:chMax val="0"/>
                    <dgm:chPref val="0"/>
                  </dgm:varLst>
                  <dgm:alg type="composite"/>
                  <dgm:shape xmlns:r="http://schemas.openxmlformats.org/officeDocument/2006/relationships" r:blip="">
                    <dgm:adjLst/>
                  </dgm:shape>
                  <dgm:presOf/>
                  <dgm:choose name="Name13">
                    <dgm:if name="Name14" func="var" arg="dir" op="equ" val="norm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l" for="ch" forName="ChildAccent" refType="w" fact="0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l" for="ch" forName="Child" refType="w" fact="0.07"/>
                        <dgm:constr type="t" for="ch" forName="Child" refType="h" fact="0"/>
                      </dgm:constrLst>
                    </dgm:if>
                    <dgm:else name="Name15">
                      <dgm:constrLst>
                        <dgm:constr type="w" for="ch" forName="ChildAccent" refType="h" fact="0.429"/>
                        <dgm:constr type="h" for="ch" forName="ChildAccent" refType="h" fact="0.429"/>
                        <dgm:constr type="r" for="ch" forName="ChildAccent" refType="w"/>
                        <dgm:constr type="t" for="ch" forName="ChildAccent" refType="h" fact="0.2855"/>
                        <dgm:constr type="w" for="ch" forName="Child" refType="w" fact="0.93"/>
                        <dgm:constr type="h" for="ch" forName="Child" refType="h"/>
                        <dgm:constr type="r" for="ch" forName="Child" refType="w" fact="0.93"/>
                        <dgm:constr type="t" for="ch" forName="Child" refType="h" fact="0"/>
                      </dgm:constrLst>
                    </dgm:else>
                  </dgm:choose>
                  <dgm:ruleLst/>
                  <dgm:layoutNode name="ChildAccent" styleLbl="solidFgAcc1">
                    <dgm:alg type="sp"/>
                    <dgm:shape xmlns:r="http://schemas.openxmlformats.org/officeDocument/2006/relationships" type="rect" r:blip="">
                      <dgm:adjLst/>
                    </dgm:shape>
                    <dgm:presOf/>
                  </dgm:layoutNode>
                  <dgm:layoutNode name="Child" styleLbl="revTx">
                    <dgm:varLst>
                      <dgm:chMax val="0"/>
                      <dgm:chPref val="0"/>
                      <dgm:bulletEnabled val="1"/>
                    </dgm:varLst>
                    <dgm:choose name="Name16">
                      <dgm:if name="Name17" func="var" arg="dir" op="equ" val="norm">
                        <dgm:alg type="tx">
                          <dgm:param type="txAnchorVertCh" val="mid"/>
                          <dgm:param type="parTxLTRAlign" val="l"/>
                        </dgm:alg>
                      </dgm:if>
                      <dgm:else name="Name18">
                        <dgm:alg type="tx">
                          <dgm:param type="txAnchorVertCh" val="mid"/>
                          <dgm:param type="parTxLTRAlign" val="r"/>
                        </dgm:alg>
                      </dgm:else>
                    </dgm:choose>
                    <dgm:shape xmlns:r="http://schemas.openxmlformats.org/officeDocument/2006/relationships" type="rect" r:blip="">
                      <dgm:adjLst/>
                    </dgm:shape>
                    <dgm:presOf axis="desOrSelf" ptType="node node"/>
                    <dgm:ruleLst>
                      <dgm:rule type="primFontSz" val="5" fact="NaN" max="NaN"/>
                    </dgm:ruleLst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2CB4-3833-438B-BA94-DCD21D646693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C7B8-AE04-445C-80F8-2CB07FD083F8}" type="slidenum">
              <a:rPr lang="ru-RU" smtClean="0"/>
              <a:t>‹#›</a:t>
            </a:fld>
            <a:endParaRPr lang="ru-RU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73905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2CB4-3833-438B-BA94-DCD21D646693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C7B8-AE04-445C-80F8-2CB07FD08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0581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2CB4-3833-438B-BA94-DCD21D646693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C7B8-AE04-445C-80F8-2CB07FD08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410546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2CB4-3833-438B-BA94-DCD21D646693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C7B8-AE04-445C-80F8-2CB07FD083F8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9315234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2CB4-3833-438B-BA94-DCD21D646693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C7B8-AE04-445C-80F8-2CB07FD08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9923985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2CB4-3833-438B-BA94-DCD21D646693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C7B8-AE04-445C-80F8-2CB07FD083F8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8511014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2CB4-3833-438B-BA94-DCD21D646693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C7B8-AE04-445C-80F8-2CB07FD08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327935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2CB4-3833-438B-BA94-DCD21D646693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C7B8-AE04-445C-80F8-2CB07FD08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32509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2CB4-3833-438B-BA94-DCD21D646693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C7B8-AE04-445C-80F8-2CB07FD08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9776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2CB4-3833-438B-BA94-DCD21D646693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C7B8-AE04-445C-80F8-2CB07FD08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946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2CB4-3833-438B-BA94-DCD21D646693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C7B8-AE04-445C-80F8-2CB07FD08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85167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2CB4-3833-438B-BA94-DCD21D646693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C7B8-AE04-445C-80F8-2CB07FD08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0494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2CB4-3833-438B-BA94-DCD21D646693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C7B8-AE04-445C-80F8-2CB07FD08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79657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2CB4-3833-438B-BA94-DCD21D646693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C7B8-AE04-445C-80F8-2CB07FD08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7411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2CB4-3833-438B-BA94-DCD21D646693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C7B8-AE04-445C-80F8-2CB07FD08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60047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2CB4-3833-438B-BA94-DCD21D646693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C7B8-AE04-445C-80F8-2CB07FD08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4792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3E2CB4-3833-438B-BA94-DCD21D646693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DC7B8-AE04-445C-80F8-2CB07FD08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44571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13E2CB4-3833-438B-BA94-DCD21D646693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A9ADC7B8-AE04-445C-80F8-2CB07FD083F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14480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045569E8-85FA-48A7-23F7-568233840194}"/>
              </a:ext>
            </a:extLst>
          </p:cNvPr>
          <p:cNvSpPr txBox="1"/>
          <p:nvPr/>
        </p:nvSpPr>
        <p:spPr>
          <a:xfrm>
            <a:off x="2522746" y="195943"/>
            <a:ext cx="71465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Модель управленческой деятельности</a:t>
            </a:r>
          </a:p>
        </p:txBody>
      </p:sp>
      <p:graphicFrame>
        <p:nvGraphicFramePr>
          <p:cNvPr id="5" name="Схема 4">
            <a:extLst>
              <a:ext uri="{FF2B5EF4-FFF2-40B4-BE49-F238E27FC236}">
                <a16:creationId xmlns:a16="http://schemas.microsoft.com/office/drawing/2014/main" id="{ECD02802-9389-C86B-8222-B9E238854A2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35983980"/>
              </p:ext>
            </p:extLst>
          </p:nvPr>
        </p:nvGraphicFramePr>
        <p:xfrm>
          <a:off x="2218612" y="94012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5F9AE3CE-F229-9AF4-57BE-1FD88C2E83B4}"/>
              </a:ext>
            </a:extLst>
          </p:cNvPr>
          <p:cNvSpPr txBox="1"/>
          <p:nvPr/>
        </p:nvSpPr>
        <p:spPr>
          <a:xfrm>
            <a:off x="3062644" y="1119253"/>
            <a:ext cx="61911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solidFill>
                  <a:schemeClr val="bg2">
                    <a:lumMod val="75000"/>
                  </a:schemeClr>
                </a:solidFill>
              </a:rPr>
              <a:t>подход : процессный, системный и ситуационный</a:t>
            </a:r>
          </a:p>
        </p:txBody>
      </p:sp>
      <p:sp>
        <p:nvSpPr>
          <p:cNvPr id="7" name="Рамка 6">
            <a:extLst>
              <a:ext uri="{FF2B5EF4-FFF2-40B4-BE49-F238E27FC236}">
                <a16:creationId xmlns:a16="http://schemas.microsoft.com/office/drawing/2014/main" id="{A18C2D7D-00F2-2657-C390-A2A13CF77D0B}"/>
              </a:ext>
            </a:extLst>
          </p:cNvPr>
          <p:cNvSpPr/>
          <p:nvPr/>
        </p:nvSpPr>
        <p:spPr>
          <a:xfrm>
            <a:off x="2948472" y="1054008"/>
            <a:ext cx="6419462" cy="541175"/>
          </a:xfrm>
          <a:prstGeom prst="frame">
            <a:avLst/>
          </a:prstGeom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chemeClr val="tx1"/>
              </a:solidFill>
            </a:endParaRPr>
          </a:p>
        </p:txBody>
      </p:sp>
      <p:graphicFrame>
        <p:nvGraphicFramePr>
          <p:cNvPr id="8" name="Схема 7">
            <a:extLst>
              <a:ext uri="{FF2B5EF4-FFF2-40B4-BE49-F238E27FC236}">
                <a16:creationId xmlns:a16="http://schemas.microsoft.com/office/drawing/2014/main" id="{7BF1AFB9-DBD5-494F-93C7-1E5228E3503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4967332"/>
              </p:ext>
            </p:extLst>
          </p:nvPr>
        </p:nvGraphicFramePr>
        <p:xfrm>
          <a:off x="1352939" y="4851918"/>
          <a:ext cx="10289246" cy="502891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1" name="Стрелка: вниз 10">
            <a:extLst>
              <a:ext uri="{FF2B5EF4-FFF2-40B4-BE49-F238E27FC236}">
                <a16:creationId xmlns:a16="http://schemas.microsoft.com/office/drawing/2014/main" id="{520C00FD-D051-63FB-385A-5912AE4A6A7B}"/>
              </a:ext>
            </a:extLst>
          </p:cNvPr>
          <p:cNvSpPr/>
          <p:nvPr/>
        </p:nvSpPr>
        <p:spPr>
          <a:xfrm>
            <a:off x="3475694" y="2451371"/>
            <a:ext cx="45719" cy="44112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: вниз 11">
            <a:extLst>
              <a:ext uri="{FF2B5EF4-FFF2-40B4-BE49-F238E27FC236}">
                <a16:creationId xmlns:a16="http://schemas.microsoft.com/office/drawing/2014/main" id="{61841CFF-4141-8F5E-9C55-A16AD20D62CB}"/>
              </a:ext>
            </a:extLst>
          </p:cNvPr>
          <p:cNvSpPr/>
          <p:nvPr/>
        </p:nvSpPr>
        <p:spPr>
          <a:xfrm>
            <a:off x="6236893" y="2522928"/>
            <a:ext cx="45719" cy="3695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: вниз 12">
            <a:extLst>
              <a:ext uri="{FF2B5EF4-FFF2-40B4-BE49-F238E27FC236}">
                <a16:creationId xmlns:a16="http://schemas.microsoft.com/office/drawing/2014/main" id="{5A5A4629-053C-7BFD-A25B-9FD0B2D79249}"/>
              </a:ext>
            </a:extLst>
          </p:cNvPr>
          <p:cNvSpPr/>
          <p:nvPr/>
        </p:nvSpPr>
        <p:spPr>
          <a:xfrm>
            <a:off x="9043157" y="2496924"/>
            <a:ext cx="45719" cy="39556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0880C93-015F-E4D6-3E52-743A3E549D4C}"/>
              </a:ext>
            </a:extLst>
          </p:cNvPr>
          <p:cNvSpPr txBox="1"/>
          <p:nvPr/>
        </p:nvSpPr>
        <p:spPr>
          <a:xfrm>
            <a:off x="162582" y="191983"/>
            <a:ext cx="18288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/>
              <a:t>Таланова Е.В., заведующий МБДОУ – детский сад № 451</a:t>
            </a:r>
          </a:p>
        </p:txBody>
      </p:sp>
    </p:spTree>
    <p:extLst>
      <p:ext uri="{BB962C8B-B14F-4D97-AF65-F5344CB8AC3E}">
        <p14:creationId xmlns:p14="http://schemas.microsoft.com/office/powerpoint/2010/main" val="12381964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337E7773-379F-C0CE-B61F-71BED833900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490523670"/>
              </p:ext>
            </p:extLst>
          </p:nvPr>
        </p:nvGraphicFramePr>
        <p:xfrm>
          <a:off x="307910" y="1147665"/>
          <a:ext cx="10836988" cy="5047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79701D1B-D64E-06DC-8E3D-C7D30C918299}"/>
              </a:ext>
            </a:extLst>
          </p:cNvPr>
          <p:cNvSpPr txBox="1"/>
          <p:nvPr/>
        </p:nvSpPr>
        <p:spPr>
          <a:xfrm>
            <a:off x="4797303" y="339307"/>
            <a:ext cx="18582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Задачи</a:t>
            </a:r>
          </a:p>
        </p:txBody>
      </p:sp>
    </p:spTree>
    <p:extLst>
      <p:ext uri="{BB962C8B-B14F-4D97-AF65-F5344CB8AC3E}">
        <p14:creationId xmlns:p14="http://schemas.microsoft.com/office/powerpoint/2010/main" val="33251640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D3A5AFF-8C6B-BF83-5037-49BA427E0258}"/>
              </a:ext>
            </a:extLst>
          </p:cNvPr>
          <p:cNvSpPr txBox="1"/>
          <p:nvPr/>
        </p:nvSpPr>
        <p:spPr>
          <a:xfrm>
            <a:off x="1017037" y="326572"/>
            <a:ext cx="1065548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chemeClr val="bg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Приоритетность решения управленческих задач </a:t>
            </a:r>
          </a:p>
        </p:txBody>
      </p:sp>
      <p:graphicFrame>
        <p:nvGraphicFramePr>
          <p:cNvPr id="3" name="Схема 2">
            <a:extLst>
              <a:ext uri="{FF2B5EF4-FFF2-40B4-BE49-F238E27FC236}">
                <a16:creationId xmlns:a16="http://schemas.microsoft.com/office/drawing/2014/main" id="{60DE5E8A-EE53-3BD8-424F-DCB4868AA19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04569035"/>
              </p:ext>
            </p:extLst>
          </p:nvPr>
        </p:nvGraphicFramePr>
        <p:xfrm>
          <a:off x="2032000" y="1112761"/>
          <a:ext cx="8642220" cy="574523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00111838"/>
      </p:ext>
    </p:extLst>
  </p:cSld>
  <p:clrMapOvr>
    <a:masterClrMapping/>
  </p:clrMapOvr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378</TotalTime>
  <Words>84</Words>
  <Application>Microsoft Office PowerPoint</Application>
  <PresentationFormat>Широкоэкранный</PresentationFormat>
  <Paragraphs>29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6" baseType="lpstr">
      <vt:lpstr>Century Gothic</vt:lpstr>
      <vt:lpstr>Wingdings 3</vt:lpstr>
      <vt:lpstr>Сектор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Таланова</dc:creator>
  <cp:lastModifiedBy>Наталья Подковырина</cp:lastModifiedBy>
  <cp:revision>2</cp:revision>
  <dcterms:created xsi:type="dcterms:W3CDTF">2023-01-23T03:18:45Z</dcterms:created>
  <dcterms:modified xsi:type="dcterms:W3CDTF">2023-01-23T12:41:41Z</dcterms:modified>
</cp:coreProperties>
</file>