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39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02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35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788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69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74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733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96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8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83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50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96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24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53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27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7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6272-BA25-4D6D-9270-80EE62B07174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E8E3FD-0173-4A5A-AF47-226E99F9AC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4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823" y="1952481"/>
            <a:ext cx="9048466" cy="335533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3600" b="1" dirty="0"/>
              <a:t>Номинация</a:t>
            </a:r>
            <a:r>
              <a:rPr lang="en-US" sz="3600" b="1" dirty="0"/>
              <a:t>:</a:t>
            </a:r>
            <a:r>
              <a:rPr lang="ru-RU" sz="3600" b="1" dirty="0"/>
              <a:t> </a:t>
            </a:r>
            <a:br>
              <a:rPr lang="ru-RU" sz="3600" b="1" dirty="0"/>
            </a:br>
            <a:r>
              <a:rPr lang="ru-RU" sz="3600" b="1" dirty="0"/>
              <a:t>«Новогодний бал механизмов»</a:t>
            </a:r>
            <a:br>
              <a:rPr lang="ru-RU" sz="3600" b="1" dirty="0"/>
            </a:br>
            <a:r>
              <a:rPr lang="ru-RU" sz="2800" b="1" dirty="0"/>
              <a:t>«Аттракционы Екатеринбургского Центрального парка Культуры и Отдыха им. В.В.Маяковского»</a:t>
            </a:r>
            <a:br>
              <a:rPr lang="ru-RU" sz="3600" b="1" dirty="0"/>
            </a:br>
            <a:br>
              <a:rPr lang="ru-RU" sz="3600" b="1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0669" y="5099505"/>
            <a:ext cx="6564430" cy="169354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200" b="1" dirty="0">
                <a:solidFill>
                  <a:srgbClr val="92D050"/>
                </a:solidFill>
              </a:rPr>
              <a:t>Воспитатель: Гаврина Вероника Ивановна.</a:t>
            </a:r>
          </a:p>
          <a:p>
            <a:pPr algn="ctr"/>
            <a:r>
              <a:rPr lang="ru-RU" sz="2200" b="1" dirty="0">
                <a:solidFill>
                  <a:srgbClr val="92D050"/>
                </a:solidFill>
              </a:rPr>
              <a:t>Воспитанники: Колчанов Максим, </a:t>
            </a:r>
          </a:p>
          <a:p>
            <a:pPr algn="ctr"/>
            <a:r>
              <a:rPr lang="ru-RU" sz="2200" b="1" dirty="0">
                <a:solidFill>
                  <a:srgbClr val="92D050"/>
                </a:solidFill>
              </a:rPr>
              <a:t>Волков Валентин, </a:t>
            </a:r>
            <a:r>
              <a:rPr lang="ru-RU" sz="2200" b="1" dirty="0" err="1">
                <a:solidFill>
                  <a:srgbClr val="92D050"/>
                </a:solidFill>
              </a:rPr>
              <a:t>Накашидзе</a:t>
            </a:r>
            <a:r>
              <a:rPr lang="ru-RU" sz="2200" b="1" dirty="0">
                <a:solidFill>
                  <a:srgbClr val="92D050"/>
                </a:solidFill>
              </a:rPr>
              <a:t> Тамаз</a:t>
            </a:r>
          </a:p>
          <a:p>
            <a:pPr algn="l"/>
            <a:r>
              <a:rPr lang="ru-RU" b="1" dirty="0">
                <a:solidFill>
                  <a:srgbClr val="92D050"/>
                </a:solidFill>
              </a:rPr>
              <a:t>                                                        </a:t>
            </a:r>
          </a:p>
          <a:p>
            <a:pPr algn="l"/>
            <a:r>
              <a:rPr lang="ru-RU" b="1" dirty="0">
                <a:solidFill>
                  <a:srgbClr val="92D050"/>
                </a:solidFill>
              </a:rPr>
              <a:t>                               Екатеринбург, 2023 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3331" y="64946"/>
            <a:ext cx="8881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2D050"/>
                </a:solidFill>
              </a:rPr>
              <a:t>Муниципальное бюджетное дошкольное образовательное учреждение - детский сад № 451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E82CC-0446-EB12-28AC-18DD0EA35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550" y="3799194"/>
            <a:ext cx="3216322" cy="29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98" y="2716978"/>
            <a:ext cx="5141482" cy="385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2" y="293419"/>
            <a:ext cx="5976972" cy="441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21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32" y="2134678"/>
            <a:ext cx="5841581" cy="426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806" y="731172"/>
            <a:ext cx="4138459" cy="5668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8A7EF-EFA2-C29D-991E-6460CF4AF9D0}"/>
              </a:ext>
            </a:extLst>
          </p:cNvPr>
          <p:cNvSpPr txBox="1"/>
          <p:nvPr/>
        </p:nvSpPr>
        <p:spPr>
          <a:xfrm>
            <a:off x="495374" y="331650"/>
            <a:ext cx="6589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Механизм ветрагенератора </a:t>
            </a:r>
          </a:p>
          <a:p>
            <a:pPr algn="ctr"/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«Новогодняя пневмокарусель»</a:t>
            </a:r>
          </a:p>
        </p:txBody>
      </p:sp>
    </p:spTree>
    <p:extLst>
      <p:ext uri="{BB962C8B-B14F-4D97-AF65-F5344CB8AC3E}">
        <p14:creationId xmlns:p14="http://schemas.microsoft.com/office/powerpoint/2010/main" val="37632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8" y="281393"/>
            <a:ext cx="5632343" cy="4224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629C02-7953-200B-9E1F-62CD39EB4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051" y="2412425"/>
            <a:ext cx="5581936" cy="4186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650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4" y="1897594"/>
            <a:ext cx="5475650" cy="4106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1198" r="3722" b="10396"/>
          <a:stretch/>
        </p:blipFill>
        <p:spPr>
          <a:xfrm rot="5400000">
            <a:off x="6797012" y="1556245"/>
            <a:ext cx="5900043" cy="4232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458DC-7E16-38AA-7CA0-0C7A2C491D5F}"/>
              </a:ext>
            </a:extLst>
          </p:cNvPr>
          <p:cNvSpPr txBox="1"/>
          <p:nvPr/>
        </p:nvSpPr>
        <p:spPr>
          <a:xfrm>
            <a:off x="-228662" y="300846"/>
            <a:ext cx="76880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 Механизм кривошипный «Виртуальная реальность»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59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D4DBFA-CBAD-9B7F-4AC7-BCE0A2DD4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" y="322925"/>
            <a:ext cx="5631402" cy="422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82696F-A807-E1EE-1054-3D9E65221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2" y="2266025"/>
            <a:ext cx="5737933" cy="430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0572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B8BEAB-E4C9-9358-B883-288D106C56A5}"/>
              </a:ext>
            </a:extLst>
          </p:cNvPr>
          <p:cNvSpPr txBox="1"/>
          <p:nvPr/>
        </p:nvSpPr>
        <p:spPr>
          <a:xfrm>
            <a:off x="923278" y="1402673"/>
            <a:ext cx="886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92D050"/>
                </a:solidFill>
              </a:rPr>
              <a:t>Спасибо за внимание!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6D6C32-1D89-BB86-3A75-2AF04774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08" y="2379216"/>
            <a:ext cx="4606531" cy="428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08999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377</TotalTime>
  <Words>80</Words>
  <Application>Microsoft Office PowerPoint</Application>
  <PresentationFormat>Широкоэкранный</PresentationFormat>
  <Paragraphs>11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Trebuchet MS</vt:lpstr>
      <vt:lpstr>Wingdings 3</vt:lpstr>
      <vt:lpstr>Грань</vt:lpstr>
      <vt:lpstr>Номинация:  «Новогодний бал механизмов» «Аттракционы Екатеринбургского Центрального парка Культуры и Отдыха им. В.В.Маяковского»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«Новогодние приключения механизмов»  Команда МБЛОУ детский сад №451 «Инженеры»</dc:title>
  <dc:creator>*</dc:creator>
  <cp:lastModifiedBy>Наталья Подковырина</cp:lastModifiedBy>
  <cp:revision>18</cp:revision>
  <dcterms:created xsi:type="dcterms:W3CDTF">2024-01-10T07:58:31Z</dcterms:created>
  <dcterms:modified xsi:type="dcterms:W3CDTF">2024-01-12T05:23:10Z</dcterms:modified>
</cp:coreProperties>
</file>