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81" r:id="rId3"/>
    <p:sldId id="261" r:id="rId4"/>
    <p:sldId id="257" r:id="rId5"/>
    <p:sldId id="260" r:id="rId6"/>
    <p:sldId id="258" r:id="rId7"/>
    <p:sldId id="259" r:id="rId8"/>
    <p:sldId id="262" r:id="rId9"/>
    <p:sldId id="263" r:id="rId10"/>
    <p:sldId id="264" r:id="rId11"/>
    <p:sldId id="266" r:id="rId12"/>
    <p:sldId id="267" r:id="rId13"/>
    <p:sldId id="269" r:id="rId14"/>
    <p:sldId id="270" r:id="rId15"/>
    <p:sldId id="274" r:id="rId16"/>
    <p:sldId id="275" r:id="rId17"/>
    <p:sldId id="276" r:id="rId18"/>
    <p:sldId id="278" r:id="rId19"/>
  </p:sldIdLst>
  <p:sldSz cx="9144000" cy="6858000" type="screen4x3"/>
  <p:notesSz cx="6877050" cy="100028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11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15.11.2018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15.11.2018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15.11.2018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15.11.2018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8" y="0"/>
            <a:ext cx="9485662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71600" y="1933758"/>
            <a:ext cx="7344817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</a:rPr>
              <a:t>Проект «Природа – моё богатство»</a:t>
            </a:r>
          </a:p>
          <a:p>
            <a:pPr algn="ctr"/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  <a:t>по экологическому воспитанию</a:t>
            </a:r>
          </a:p>
          <a:p>
            <a:pPr algn="r"/>
            <a:endParaRPr lang="ru-RU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r"/>
            <a:r>
              <a:rPr lang="ru-RU" b="1" dirty="0" smtClean="0"/>
              <a:t>автор:</a:t>
            </a:r>
          </a:p>
          <a:p>
            <a:pPr algn="r"/>
            <a:r>
              <a:rPr lang="ru-RU" b="1" dirty="0" smtClean="0"/>
              <a:t>Воспитатель МБДОУ – детский сад № 451</a:t>
            </a:r>
          </a:p>
          <a:p>
            <a:pPr algn="r"/>
            <a:r>
              <a:rPr lang="ru-RU" b="1" dirty="0" smtClean="0"/>
              <a:t>Бородина Оксана Михайловна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91680" y="404664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Муниципальное бюджетное дошкольное образовательное учреждение   - детский сад №</a:t>
            </a:r>
            <a:r>
              <a:rPr lang="ru-RU" b="1" dirty="0"/>
              <a:t> </a:t>
            </a:r>
            <a:r>
              <a:rPr lang="ru-RU" b="1" dirty="0" smtClean="0"/>
              <a:t>451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95736" y="141277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7188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3047"/>
            <a:ext cx="9144000" cy="6991047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043608" y="2967335"/>
            <a:ext cx="2952328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2000" b="1" dirty="0" smtClean="0">
                <a:ln w="1905"/>
                <a:solidFill>
                  <a:schemeClr val="accent5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Выставка детских работ, изготовленная  совместно с родителями и воспитателями</a:t>
            </a:r>
            <a:endParaRPr lang="ru-RU" sz="2000" b="1" cap="none" spc="0" dirty="0">
              <a:ln w="1905"/>
              <a:solidFill>
                <a:schemeClr val="accent5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3" y="-133048"/>
            <a:ext cx="4557375" cy="34180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-123122"/>
            <a:ext cx="4569770" cy="34273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212976"/>
            <a:ext cx="4860032" cy="36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06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19" y="0"/>
            <a:ext cx="9265253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8" y="0"/>
            <a:ext cx="5362644" cy="40219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355" y="3104964"/>
            <a:ext cx="5004048" cy="375303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1182083" flipH="1" flipV="1">
            <a:off x="5842838" y="932128"/>
            <a:ext cx="29836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Как хорошо зимой, готовы кормушки для птиц,  можно и на лыжах прокатиться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359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19" y="0"/>
            <a:ext cx="9226533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753036"/>
            <a:ext cx="4139952" cy="31049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10" y="3709510"/>
            <a:ext cx="4788024" cy="31920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307"/>
            <a:ext cx="4644008" cy="34830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002" y="63934"/>
            <a:ext cx="4432916" cy="3324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110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9252520" cy="69573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915" y="-14299"/>
            <a:ext cx="5340085" cy="40050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3489417"/>
            <a:ext cx="5004048" cy="3753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65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436"/>
            <a:ext cx="9144000" cy="683756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47664" y="3149514"/>
            <a:ext cx="30243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Весной конечно надо 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Рассаду посадить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Чтоб летом  на площадке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Уютно было жить.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Посадим тыкву и горох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Цветочков целый ряд,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И будет чудный огород.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Чтоб радовать ребят!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352" y="3149514"/>
            <a:ext cx="4944648" cy="37084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7768" y="129012"/>
            <a:ext cx="3923168" cy="2942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68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19" y="-603448"/>
            <a:ext cx="10072966" cy="78488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 rot="21331199">
            <a:off x="2828030" y="3136906"/>
            <a:ext cx="344082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У нас красиво на площадке,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Цветы волшебной красоты.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И маргаритки и пионы, 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Тюльпаны  только расцвели.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Мы дружно тыкву посадили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И с нетерпеньем будем ждать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Чтоб осенью плоды созрели,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Из  леек станем поливать.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360000">
            <a:off x="704510" y="361808"/>
            <a:ext cx="3991692" cy="299376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0000">
            <a:off x="5122029" y="265828"/>
            <a:ext cx="4169171" cy="3126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42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4988"/>
            <a:ext cx="9577064" cy="756084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rot="21368766">
            <a:off x="3119964" y="4351134"/>
            <a:ext cx="2894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</a:p>
          <a:p>
            <a:r>
              <a:rPr lang="ru-RU" dirty="0" smtClean="0"/>
              <a:t>!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0000">
            <a:off x="4083706" y="3441524"/>
            <a:ext cx="5220072" cy="33049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600000">
            <a:off x="688383" y="825812"/>
            <a:ext cx="4716016" cy="3537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98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6552" y="-531440"/>
            <a:ext cx="9841835" cy="75608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rot="21226665">
            <a:off x="2464301" y="4477446"/>
            <a:ext cx="39011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240000">
            <a:off x="271057" y="131198"/>
            <a:ext cx="5148064" cy="38610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877" y="3566241"/>
            <a:ext cx="5940152" cy="3341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00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0"/>
            <a:ext cx="9397044" cy="73174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21368038">
            <a:off x="1021366" y="1277079"/>
            <a:ext cx="708728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Давайте вместе Землю украшать,</a:t>
            </a:r>
          </a:p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Сажать сады, цветы сажать повсюду.</a:t>
            </a:r>
          </a:p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Давайте вместе Землю уважать</a:t>
            </a:r>
          </a:p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И относиться с нежностью, как к чуду!</a:t>
            </a:r>
          </a:p>
          <a:p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Мы забываем, что она у нас одна –</a:t>
            </a:r>
          </a:p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Неповторимая, ранимая, живая.</a:t>
            </a:r>
          </a:p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Прекрасная: хоть лето, хоть зима…</a:t>
            </a:r>
          </a:p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Она у нас одна, одна такая!</a:t>
            </a:r>
          </a:p>
        </p:txBody>
      </p:sp>
    </p:spTree>
    <p:extLst>
      <p:ext uri="{BB962C8B-B14F-4D97-AF65-F5344CB8AC3E}">
        <p14:creationId xmlns:p14="http://schemas.microsoft.com/office/powerpoint/2010/main" val="3212260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9002" y="0"/>
            <a:ext cx="9412832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19672" y="1412776"/>
            <a:ext cx="6912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</a:rPr>
              <a:t>Информационная карта проекта</a:t>
            </a:r>
            <a:endParaRPr lang="ru-RU" sz="3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22762" y="1941198"/>
            <a:ext cx="667762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Проект «Природа – моё богатство»</a:t>
            </a:r>
          </a:p>
          <a:p>
            <a:endParaRPr lang="ru-RU" dirty="0" smtClean="0"/>
          </a:p>
          <a:p>
            <a:pPr>
              <a:lnSpc>
                <a:spcPct val="150000"/>
              </a:lnSpc>
            </a:pPr>
            <a:r>
              <a:rPr lang="ru-RU" sz="1600" b="1" dirty="0" smtClean="0"/>
              <a:t>Продолжительность проекта:  долгосрочный (01.09.2017 – 01.09.2018)</a:t>
            </a:r>
          </a:p>
          <a:p>
            <a:pPr>
              <a:lnSpc>
                <a:spcPct val="150000"/>
              </a:lnSpc>
            </a:pPr>
            <a:r>
              <a:rPr lang="ru-RU" sz="1600" b="1" dirty="0" smtClean="0"/>
              <a:t>Тип проекта: Познавательно – исследовательский  экологический</a:t>
            </a:r>
          </a:p>
          <a:p>
            <a:pPr>
              <a:lnSpc>
                <a:spcPct val="150000"/>
              </a:lnSpc>
            </a:pPr>
            <a:r>
              <a:rPr lang="ru-RU" sz="1600" b="1" dirty="0" smtClean="0"/>
              <a:t>Участники проекта: дети, педагоги, родители.</a:t>
            </a:r>
          </a:p>
          <a:p>
            <a:pPr>
              <a:lnSpc>
                <a:spcPct val="150000"/>
              </a:lnSpc>
            </a:pPr>
            <a:r>
              <a:rPr lang="ru-RU" sz="1600" b="1" dirty="0" smtClean="0"/>
              <a:t>Возраст детей:  5 -6 лет.  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89002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4416" y="0"/>
            <a:ext cx="9308245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59632" y="1196752"/>
            <a:ext cx="7632848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Проблема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:</a:t>
            </a:r>
          </a:p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Существует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проблема формирования экологического сознания детей.</a:t>
            </a:r>
          </a:p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Актуальность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проблемы:</a:t>
            </a:r>
          </a:p>
          <a:p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</a:rPr>
              <a:t>Планета 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Земля - наш общий дом каждый человек, живущий в нем, должен заботливо и бережно относиться к нему, сохраняя все его ценности и богатства. Природа – удивительный феномен, воспитательное воздействие которого на духовный мир ребенка – дошкольника трудно переоценить. Детская душа раскрывается в общении с природой, пробуждает интерес к окружающему миру. В современных условиях проблема экологического воспитания дошкольников приобретает особую остроту и актуальность. Именно в период дошкольного детства происходит становление человеческой личности, формирование начал экологической культуры. Поэтому очень важно разбудить в детях интерес к живой природе, воспитывать любовь к ней, научить беречь окружающий мир.</a:t>
            </a:r>
          </a:p>
        </p:txBody>
      </p:sp>
    </p:spTree>
    <p:extLst>
      <p:ext uri="{BB962C8B-B14F-4D97-AF65-F5344CB8AC3E}">
        <p14:creationId xmlns:p14="http://schemas.microsoft.com/office/powerpoint/2010/main" val="219605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828" y="0"/>
            <a:ext cx="9203658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9593" y="1268760"/>
            <a:ext cx="72008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Цель:   Изучение 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</a:rPr>
              <a:t>детьми объектов живой и неживой природы во взаимосвязи со средой обитания и формирование в детях осознанно – правильного взаимодействия с окружающим 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его</a:t>
            </a:r>
          </a:p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большим 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</a:rPr>
              <a:t>миром природы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5404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404" y="0"/>
            <a:ext cx="9960807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980728"/>
            <a:ext cx="8280920" cy="4320480"/>
          </a:xfrm>
        </p:spPr>
        <p:txBody>
          <a:bodyPr>
            <a:normAutofit fontScale="90000"/>
          </a:bodyPr>
          <a:lstStyle/>
          <a:p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31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Задачи </a:t>
            </a:r>
            <a:r>
              <a:rPr lang="ru-RU" sz="31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проекта:</a:t>
            </a:r>
            <a:br>
              <a:rPr lang="ru-RU" sz="31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31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31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1. Научить детей вести наблюдения за объектами живой и неживой природы.</a:t>
            </a:r>
            <a:b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2. Научить конкретным способам экспериментирования и исследования объектов природы.</a:t>
            </a:r>
            <a:b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3. Развивать умение делать выводы, устанавливая причинно-следственные связи между объектами природы.</a:t>
            </a:r>
            <a:b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4. Научить проводить простейшие опыты с природными объектами, используя правила безопасности.</a:t>
            </a:r>
            <a:b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5. Воспитывать навыки экологически безопасного поведения в природе, выполняя правила безопасного труда в природе</a:t>
            </a:r>
            <a:b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6. Воспитывать чувство сопереживания и желания помочь нуждающимся объектам природы: растениям, насекомым, животным, рыбам, птицам.</a:t>
            </a:r>
            <a:endParaRPr lang="ru-RU" sz="16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H="1" flipV="1">
            <a:off x="7772399" y="6093296"/>
            <a:ext cx="45719" cy="7200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979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4416" y="0"/>
            <a:ext cx="930824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1916832"/>
            <a:ext cx="7198568" cy="3024336"/>
          </a:xfrm>
        </p:spPr>
        <p:txBody>
          <a:bodyPr>
            <a:noAutofit/>
          </a:bodyPr>
          <a:lstStyle/>
          <a:p>
            <a:pPr algn="l"/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800" b="1" dirty="0">
                <a:solidFill>
                  <a:schemeClr val="accent3">
                    <a:lumMod val="50000"/>
                  </a:schemeClr>
                </a:solidFill>
              </a:rPr>
              <a:t>При построении системы работы экологического проекта мы обратили особое внимание на следующие основные направления:</a:t>
            </a:r>
            <a:br>
              <a:rPr lang="ru-RU" sz="1800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1400" b="1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1400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1400" b="1" dirty="0">
                <a:solidFill>
                  <a:schemeClr val="accent3">
                    <a:lumMod val="50000"/>
                  </a:schemeClr>
                </a:solidFill>
              </a:rPr>
              <a:t>1. Познавательно-развлекательное направление ставит целью знакомство детей с компонентами живой и неживой природы, влияние деятельности человека на эти компоненты в игровой занимательной форме.</a:t>
            </a:r>
            <a:br>
              <a:rPr lang="ru-RU" sz="1400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1400" b="1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1400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1400" b="1" dirty="0">
                <a:solidFill>
                  <a:schemeClr val="accent3">
                    <a:lumMod val="50000"/>
                  </a:schemeClr>
                </a:solidFill>
              </a:rPr>
              <a:t>2. Практическое направление - изучение растительного и животного мира, ландшафтов родного края, связанное с практическими делами (акции природоохранного характера, работа в уголке природы, подкормка птиц, посадка семян и др.).</a:t>
            </a:r>
            <a:br>
              <a:rPr lang="ru-RU" sz="1400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1400" b="1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1400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1400" b="1" dirty="0">
                <a:solidFill>
                  <a:schemeClr val="accent3">
                    <a:lumMod val="50000"/>
                  </a:schemeClr>
                </a:solidFill>
              </a:rPr>
              <a:t>3. Исследовательское направление осуществляется в рамках продуктивной деятельности, экскурсий, наблюдений, опытов.</a:t>
            </a:r>
          </a:p>
        </p:txBody>
      </p:sp>
    </p:spTree>
    <p:extLst>
      <p:ext uri="{BB962C8B-B14F-4D97-AF65-F5344CB8AC3E}">
        <p14:creationId xmlns:p14="http://schemas.microsoft.com/office/powerpoint/2010/main" val="262495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308245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87624" y="620688"/>
            <a:ext cx="770485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Предполагаемый </a:t>
            </a: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результат:</a:t>
            </a:r>
          </a:p>
          <a:p>
            <a:pPr algn="ctr"/>
            <a:endParaRPr lang="ru-RU" b="1" cap="all" dirty="0">
              <a:ln w="9000" cmpd="sng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12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У детей проявится ярко выраженный интерес к объектам и явлениям природы. Различать живую природу (растения, грибы, животные, человек) и неживую природу (воздух, почва, вода). Ребята будут бережно относиться к природе, будут стремиться к правильному поведению по отношению к миру природы. Дети овладеют навыками экологически безопасного поведения в природе. Познакомятся с запрещающими и разрешающими экологическими знаками, изобретут свои собственные знаки. У ребят сформируется стремление к исследованию объектов природы, они научатся делать выводы, устанавливать причинно-следственные связи. Дети будут уверенно отличать и называть характерные признаки разных времен года. Смогут объяснить причины смены времен года. Ребята узнают значение воды в жизни всех живых объектов природы и ее свойства. Ребята узнают значение воздуха в жизни живых объектов природы. Ребята узнают много интересного из жизни растений (деревьев, кустарников, трав, растений леса, сада, луга, поля, комнатных растений, исследуют опытным путем условия, необходимые для роста растений; научатся правильно ухаживать за растениями в уголке природы, в цветнике детского сада. Дети закрепят представления о животных : условия жизни домашних и диких животных и их детенышей, животных и птиц полярных районов Земли, животных и птиц жарких стран, зимующих и перелетных птиц, о насекомых. У ребят будет сформировано представление о том, что нельзя делить объекты природы (растения, насекомых, животных, птиц) на полезных и вредных, и тем более, руководствоваться этим в своих поступках по отношению к ним. У детей будут сформированы навыки ухода за растениями и животными в уголке природы. Ребята научатся вести наблюдения за объектами живой и неживой природы, объяснять связи и цепочки в природе, выполнять Законы общего дома природы :</a:t>
            </a:r>
            <a:endParaRPr lang="ru-RU" sz="1200" dirty="0">
              <a:solidFill>
                <a:srgbClr val="002060"/>
              </a:solidFill>
            </a:endParaRPr>
          </a:p>
          <a:p>
            <a:pPr algn="ctr"/>
            <a:r>
              <a:rPr lang="ru-RU" sz="1200" dirty="0">
                <a:solidFill>
                  <a:srgbClr val="00206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2318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2369" y="2981325"/>
            <a:ext cx="4267200" cy="283845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545" y="-407382"/>
            <a:ext cx="10000145" cy="723859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479634" y="1305341"/>
            <a:ext cx="184730" cy="424731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endParaRPr lang="ru-RU" sz="5400" b="1" cap="none" spc="0" dirty="0" smtClean="0">
              <a:ln w="11430"/>
              <a:solidFill>
                <a:schemeClr val="accent5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endParaRPr lang="ru-RU" sz="5400" b="1" cap="none" spc="0" dirty="0" smtClean="0">
              <a:ln w="11430"/>
              <a:solidFill>
                <a:schemeClr val="accent5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endParaRPr lang="ru-RU" sz="5400" b="1" cap="none" spc="0" dirty="0" smtClean="0">
              <a:ln w="11430"/>
              <a:solidFill>
                <a:schemeClr val="accent5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endParaRPr lang="ru-RU" sz="5400" b="1" cap="none" spc="0" dirty="0" smtClean="0">
              <a:ln w="11430"/>
              <a:solidFill>
                <a:schemeClr val="accent5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endParaRPr lang="ru-RU" sz="5400" b="1" cap="none" spc="0" dirty="0">
              <a:ln w="11430"/>
              <a:solidFill>
                <a:schemeClr val="accent5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26" y="259819"/>
            <a:ext cx="8797574" cy="6598181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91056"/>
          </a:xfrm>
        </p:spPr>
        <p:txBody>
          <a:bodyPr/>
          <a:lstStyle/>
          <a:p>
            <a:r>
              <a:rPr lang="ru-RU" b="1" dirty="0" smtClean="0">
                <a:solidFill>
                  <a:srgbClr val="EF1141"/>
                </a:solidFill>
              </a:rPr>
              <a:t>Осень в гости к нам пришла</a:t>
            </a:r>
            <a:endParaRPr lang="ru-RU" b="1" dirty="0">
              <a:solidFill>
                <a:srgbClr val="EF11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12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94261"/>
            <a:ext cx="9080824" cy="679748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642603"/>
            <a:ext cx="8229600" cy="1252728"/>
          </a:xfrm>
        </p:spPr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Наблюдаем, наслаждаемся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591056"/>
            <a:ext cx="5508104" cy="41310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3496401"/>
            <a:ext cx="4793793" cy="3595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98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1878</TotalTime>
  <Words>690</Words>
  <Application>Microsoft Office PowerPoint</Application>
  <PresentationFormat>Экран (4:3)</PresentationFormat>
  <Paragraphs>70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Candara</vt:lpstr>
      <vt:lpstr>Symbol</vt:lpstr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Задачи проекта:  1. Научить детей вести наблюдения за объектами живой и неживой природы.  2. Научить конкретным способам экспериментирования и исследования объектов природы.  3. Развивать умение делать выводы, устанавливая причинно-следственные связи между объектами природы.  4. Научить проводить простейшие опыты с природными объектами, используя правила безопасности.  5. Воспитывать навыки экологически безопасного поведения в природе, выполняя правила безопасного труда в природе  6. Воспитывать чувство сопереживания и желания помочь нуждающимся объектам природы: растениям, насекомым, животным, рыбам, птицам.</vt:lpstr>
      <vt:lpstr>  При построении системы работы экологического проекта мы обратили особое внимание на следующие основные направления:  1. Познавательно-развлекательное направление ставит целью знакомство детей с компонентами живой и неживой природы, влияние деятельности человека на эти компоненты в игровой занимательной форме.  2. Практическое направление - изучение растительного и животного мира, ландшафтов родного края, связанное с практическими делами (акции природоохранного характера, работа в уголке природы, подкормка птиц, посадка семян и др.).  3. Исследовательское направление осуществляется в рамках продуктивной деятельности, экскурсий, наблюдений, опытов.</vt:lpstr>
      <vt:lpstr>Презентация PowerPoint</vt:lpstr>
      <vt:lpstr>Осень в гости к нам пришла</vt:lpstr>
      <vt:lpstr>Наблюдаем, наслаждаемся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 A</dc:creator>
  <cp:lastModifiedBy>Natalya</cp:lastModifiedBy>
  <cp:revision>69</cp:revision>
  <cp:lastPrinted>2017-03-17T11:45:45Z</cp:lastPrinted>
  <dcterms:created xsi:type="dcterms:W3CDTF">2017-03-17T10:44:42Z</dcterms:created>
  <dcterms:modified xsi:type="dcterms:W3CDTF">2018-11-15T06:21:24Z</dcterms:modified>
</cp:coreProperties>
</file>