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1" r:id="rId3"/>
    <p:sldId id="261" r:id="rId4"/>
    <p:sldId id="257" r:id="rId5"/>
    <p:sldId id="260" r:id="rId6"/>
    <p:sldId id="258" r:id="rId7"/>
    <p:sldId id="259" r:id="rId8"/>
    <p:sldId id="262" r:id="rId9"/>
    <p:sldId id="263" r:id="rId10"/>
    <p:sldId id="264" r:id="rId11"/>
    <p:sldId id="266" r:id="rId12"/>
    <p:sldId id="267" r:id="rId13"/>
    <p:sldId id="269" r:id="rId14"/>
    <p:sldId id="270" r:id="rId15"/>
    <p:sldId id="274" r:id="rId16"/>
    <p:sldId id="275" r:id="rId17"/>
    <p:sldId id="276" r:id="rId18"/>
    <p:sldId id="278" r:id="rId19"/>
  </p:sldIdLst>
  <p:sldSz cx="9144000" cy="6858000" type="screen4x3"/>
  <p:notesSz cx="6877050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" y="0"/>
            <a:ext cx="94856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1933758"/>
            <a:ext cx="73448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Проект «Природа – моё богатство»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по экологическому воспитанию</a:t>
            </a:r>
          </a:p>
          <a:p>
            <a:pPr algn="r"/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ru-RU" b="1" dirty="0" smtClean="0"/>
              <a:t>автор:</a:t>
            </a:r>
          </a:p>
          <a:p>
            <a:pPr algn="r"/>
            <a:r>
              <a:rPr lang="ru-RU" b="1" dirty="0" smtClean="0"/>
              <a:t>Воспитатель МБДОУ – детский сад № 451</a:t>
            </a:r>
          </a:p>
          <a:p>
            <a:pPr algn="r"/>
            <a:r>
              <a:rPr lang="ru-RU" b="1" dirty="0" smtClean="0"/>
              <a:t>Бородина Оксана Михайловна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  - детский сад №</a:t>
            </a:r>
            <a:r>
              <a:rPr lang="ru-RU" b="1" dirty="0"/>
              <a:t> </a:t>
            </a:r>
            <a:r>
              <a:rPr lang="ru-RU" b="1" dirty="0" smtClean="0"/>
              <a:t>451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736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1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047"/>
            <a:ext cx="9144000" cy="69910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2967335"/>
            <a:ext cx="29523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Выставка детских работ, изготовленная  совместно с родителями и воспитателями</a:t>
            </a:r>
            <a:endParaRPr lang="ru-RU" sz="20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" y="-133048"/>
            <a:ext cx="4557375" cy="3418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123122"/>
            <a:ext cx="4569770" cy="3427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" y="0"/>
            <a:ext cx="92652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" y="0"/>
            <a:ext cx="5362644" cy="4021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55" y="3104964"/>
            <a:ext cx="5004048" cy="3753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1182083" flipH="1" flipV="1">
            <a:off x="5842838" y="932128"/>
            <a:ext cx="298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хорошо зимой, готовы кормушки для птиц,  можно и на лыжах прокатиться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5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9" y="0"/>
            <a:ext cx="922653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53036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0" y="3709510"/>
            <a:ext cx="4788024" cy="3192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07"/>
            <a:ext cx="4644008" cy="3483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02" y="63934"/>
            <a:ext cx="4432916" cy="33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5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5" y="-14299"/>
            <a:ext cx="5340085" cy="4005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489417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6"/>
            <a:ext cx="9144000" cy="6837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3149514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Весной конечно надо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Рассаду посадить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Чтоб летом  на площадке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Уютно было жить.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Посадим тыкву и горох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Цветочков целый ряд,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 будет чудный огород.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Чтоб радовать ребят!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52" y="3149514"/>
            <a:ext cx="4944648" cy="3708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68" y="129012"/>
            <a:ext cx="3923168" cy="29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603448"/>
            <a:ext cx="10072966" cy="7848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 rot="21331199">
            <a:off x="2828030" y="3136906"/>
            <a:ext cx="34408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 нас красиво на площадке,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Цветы волшебной красоты.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 маргаритки и пионы,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Тюльпаны  только расцвели.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Мы дружно тыкву посадили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 с нетерпеньем будем ждать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Чтоб осенью плоды созрели,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  леек станем поливать.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704510" y="361808"/>
            <a:ext cx="3991692" cy="2993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5122029" y="265828"/>
            <a:ext cx="4169171" cy="31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988"/>
            <a:ext cx="9577064" cy="7560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68766">
            <a:off x="3119964" y="4351134"/>
            <a:ext cx="289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083706" y="3441524"/>
            <a:ext cx="5220072" cy="3304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688383" y="825812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531440"/>
            <a:ext cx="9841835" cy="7560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226665">
            <a:off x="2464301" y="4477446"/>
            <a:ext cx="390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271057" y="131198"/>
            <a:ext cx="5148064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77" y="3566241"/>
            <a:ext cx="5940152" cy="33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97044" cy="7317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68038">
            <a:off x="1021366" y="1277079"/>
            <a:ext cx="70872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Давайте вместе Землю украшать,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Сажать сады, цветы сажать повсюду.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Давайте вместе Землю уважать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 относиться с нежностью, как к чуду!</a:t>
            </a:r>
          </a:p>
          <a:p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Мы забываем, что она у нас одна –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Неповторимая, ранимая, живая.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Прекрасная: хоть лето, хоть зима…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Она у нас одна, одна такая!</a:t>
            </a:r>
          </a:p>
        </p:txBody>
      </p:sp>
    </p:spTree>
    <p:extLst>
      <p:ext uri="{BB962C8B-B14F-4D97-AF65-F5344CB8AC3E}">
        <p14:creationId xmlns:p14="http://schemas.microsoft.com/office/powerpoint/2010/main" val="32122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02" y="0"/>
            <a:ext cx="94128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41277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Информационная карта проекта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2762" y="1941198"/>
            <a:ext cx="6677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Проект «Природа – моё богатство»</a:t>
            </a:r>
          </a:p>
          <a:p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Продолжительность проекта:  долгосрочный (01.09.2017 – 01.09.2018)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/>
              <a:t>Тип проекта: Познавательно – исследовательский  экологический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/>
              <a:t>Участники проекта: дети, педагоги, родители.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/>
              <a:t>Возраст детей:  5 -6 лет. 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900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16" y="0"/>
            <a:ext cx="93082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1196752"/>
            <a:ext cx="763284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Проблема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Существует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проблема формирования экологического сознания детей.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Актуальность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проблемы: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Планета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Земля - наш общий дом каждый человек, живущий в нем, должен заботливо и бережно относиться к нему, сохраняя все его ценности и богатства. Природа – удивительный феномен, воспитательное воздействие которого на духовный мир ребенка – дошкольника трудно переоценить. Детская душа раскрывается в общении с природой, пробуждает интерес к окружающему миру. 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</a:t>
            </a:r>
          </a:p>
        </p:txBody>
      </p:sp>
    </p:spTree>
    <p:extLst>
      <p:ext uri="{BB962C8B-B14F-4D97-AF65-F5344CB8AC3E}">
        <p14:creationId xmlns:p14="http://schemas.microsoft.com/office/powerpoint/2010/main" val="21960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8" y="0"/>
            <a:ext cx="92036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3" y="1268760"/>
            <a:ext cx="7200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Цель:   Изучение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детьми объектов живой и неживой природы во взаимосвязи со средой обитания и формирование в детях осознанно – правильного взаимодействия с окружающим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его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большим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миром природы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40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04" y="0"/>
            <a:ext cx="996080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8280920" cy="432048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Задачи </a:t>
            </a:r>
            <a: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проекта:</a:t>
            </a:r>
            <a:b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Научить детей вести наблюдения за объектами живой и неживой природы.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Научить конкретным способам экспериментирования и исследования объектов природы.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 Развивать умение делать выводы, устанавливая причинно-следственные связи между объектами природы.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 Научить проводить простейшие опыты с природными объектами, используя правила безопасности.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5. Воспитывать навыки экологически безопасного поведения в природе, выполняя правила безопасного труда в природе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6. Воспитывать чувство сопереживания и желания помочь нуждающимся объектам природы: растениям, насекомым, животным, рыбам, птицам.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7772399" y="6093296"/>
            <a:ext cx="45719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7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16" y="0"/>
            <a:ext cx="930824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916832"/>
            <a:ext cx="7198568" cy="3024336"/>
          </a:xfrm>
        </p:spPr>
        <p:txBody>
          <a:bodyPr>
            <a:noAutofit/>
          </a:bodyPr>
          <a:lstStyle/>
          <a:p>
            <a:pPr algn="l"/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При построении системы работы экологического проекта мы обратили особое внимание на следующие основные направления: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1. Познавательно-развлекательное направление ставит целью знакомство детей с компонентами живой и неживой природы, влияние деятельности человека на эти компоненты в игровой занимательной форме.</a:t>
            </a:r>
            <a:b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2. Практическое направление - изучение растительного и животного мира, ландшафтов родного края, связанное с практическими делами (акции природоохранного характера, работа в уголке природы, подкормка птиц, посадка семян и др.).</a:t>
            </a:r>
            <a:b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3. Исследовательское направление осуществляется в рамках продуктивной деятельности, экскурсий, наблюдений, опытов.</a:t>
            </a:r>
          </a:p>
        </p:txBody>
      </p:sp>
    </p:spTree>
    <p:extLst>
      <p:ext uri="{BB962C8B-B14F-4D97-AF65-F5344CB8AC3E}">
        <p14:creationId xmlns:p14="http://schemas.microsoft.com/office/powerpoint/2010/main" val="26249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824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620688"/>
            <a:ext cx="77048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Предполагаемый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результат:</a:t>
            </a:r>
          </a:p>
          <a:p>
            <a:pPr algn="ctr"/>
            <a:endParaRPr lang="ru-RU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детей проявится ярко выраженный интерес к объектам и явлениям природы. Различать живую природу (растения, грибы, животные, человек) и неживую природу (воздух, почва, вода). Ребята будут бережно относиться к природе, будут стремиться к правильному поведению по отношению к миру природы. Дети овладеют навыками экологически безопасного поведения в природе. Познакомятся с запрещающими и разрешающими экологическими знаками, изобретут свои собственные знаки. У ребят сформируется стремление к исследованию объектов природы, они научатся делать выводы, устанавливать причинно-следственные связи. Дети будут уверенно отличать и называть характерные признаки разных времен года. Смогут объяснить причины смены времен года. Ребята узнают значение воды в жизни всех живых объектов природы и ее свойства. Ребята узнают значение воздуха в жизни живых объектов природы. Ребята узнают много интересного из жизни растений (деревьев, кустарников, трав, растений леса, сада, луга, поля, комнатных растений, исследуют опытным путем условия, необходимые для роста растений; научатся правильно ухаживать за растениями в уголке природы, в цветнике детского сада. Дети закрепят представления о животных : условия жизни домашних и диких животных и их детенышей, животных и птиц полярных районов Земли, животных и птиц жарких стран, зимующих и перелетных птиц, о насекомых. У ребят будет сформировано представление о том, что нельзя делить объекты природы (растения, насекомых, животных, птиц) на полезных и вредных, и тем более, руководствоваться этим в своих поступках по отношению к ним. У детей будут сформированы навыки ухода за растениями и животными в уголке природы. Ребята научатся вести наблюдения за объектами живой и неживой природы, объяснять связи и цепочки в природе, выполнять Законы общего дома природы :</a:t>
            </a:r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1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69" y="2981325"/>
            <a:ext cx="4267200" cy="28384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5" y="-407382"/>
            <a:ext cx="10000145" cy="72385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79634" y="1305341"/>
            <a:ext cx="18473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cap="none" spc="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6" y="259819"/>
            <a:ext cx="8797574" cy="659818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91056"/>
          </a:xfrm>
        </p:spPr>
        <p:txBody>
          <a:bodyPr/>
          <a:lstStyle/>
          <a:p>
            <a:r>
              <a:rPr lang="ru-RU" b="1" dirty="0" smtClean="0">
                <a:solidFill>
                  <a:srgbClr val="EF1141"/>
                </a:solidFill>
              </a:rPr>
              <a:t>Осень в гости к нам пришла</a:t>
            </a:r>
            <a:endParaRPr lang="ru-RU" b="1" dirty="0">
              <a:solidFill>
                <a:srgbClr val="EF1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4261"/>
            <a:ext cx="9080824" cy="679748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642603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Наблюдаем, наслаждаемся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1056"/>
            <a:ext cx="5508104" cy="4131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96401"/>
            <a:ext cx="4793793" cy="35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1878</TotalTime>
  <Words>690</Words>
  <Application>Microsoft Office PowerPoint</Application>
  <PresentationFormat>Экран (4:3)</PresentationFormat>
  <Paragraphs>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Candara</vt:lpstr>
      <vt:lpstr>Symbol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Задачи проекта:  1. Научить детей вести наблюдения за объектами живой и неживой природы.  2. Научить конкретным способам экспериментирования и исследования объектов природы.  3. Развивать умение делать выводы, устанавливая причинно-следственные связи между объектами природы.  4. Научить проводить простейшие опыты с природными объектами, используя правила безопасности.  5. Воспитывать навыки экологически безопасного поведения в природе, выполняя правила безопасного труда в природе  6. Воспитывать чувство сопереживания и желания помочь нуждающимся объектам природы: растениям, насекомым, животным, рыбам, птицам.</vt:lpstr>
      <vt:lpstr>  При построении системы работы экологического проекта мы обратили особое внимание на следующие основные направления:  1. Познавательно-развлекательное направление ставит целью знакомство детей с компонентами живой и неживой природы, влияние деятельности человека на эти компоненты в игровой занимательной форме.  2. Практическое направление - изучение растительного и животного мира, ландшафтов родного края, связанное с практическими делами (акции природоохранного характера, работа в уголке природы, подкормка птиц, посадка семян и др.).  3. Исследовательское направление осуществляется в рамках продуктивной деятельности, экскурсий, наблюдений, опытов.</vt:lpstr>
      <vt:lpstr>Презентация PowerPoint</vt:lpstr>
      <vt:lpstr>Осень в гости к нам пришла</vt:lpstr>
      <vt:lpstr>Наблюдаем, наслаждаемся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 A</dc:creator>
  <cp:lastModifiedBy>Natalya</cp:lastModifiedBy>
  <cp:revision>69</cp:revision>
  <cp:lastPrinted>2017-03-17T11:45:45Z</cp:lastPrinted>
  <dcterms:created xsi:type="dcterms:W3CDTF">2017-03-17T10:44:42Z</dcterms:created>
  <dcterms:modified xsi:type="dcterms:W3CDTF">2018-11-15T06:21:24Z</dcterms:modified>
</cp:coreProperties>
</file>