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4"/>
  </p:normalViewPr>
  <p:slideViewPr>
    <p:cSldViewPr snapToGrid="0">
      <p:cViewPr>
        <p:scale>
          <a:sx n="60" d="100"/>
          <a:sy n="60" d="100"/>
        </p:scale>
        <p:origin x="86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69439-4308-A3C1-98CA-6079ABA7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5379A4-3DB5-D48F-9B9E-059AD02FF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9AAC4-65E2-5A7B-E5F7-C29B5165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9E743-A73A-94A3-5652-7B24320B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1E083-74AD-4F4B-91BB-D6DC43A5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7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1CDB8-6D6C-1F5A-3957-6A945E15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8B5D1E-E03B-9A6C-C94E-EEE5F6B38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90730-4035-3E25-D022-E3EBC7D6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BB945-CC46-1F4F-82D4-18CFC338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B26C1-B0B1-0036-9FCA-2A001619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3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D6255F-0B9E-9543-47CB-E145973BF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031AE4-435F-76FF-2C1E-D44FAE4E7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79DFC-7D9E-2711-B350-C2C996DB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4A71E-2357-11F2-8B39-51D0763D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E6197-BE8A-84BE-BC86-A0F38626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0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80209-F838-44F2-2105-B9A7AD8B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EF1E3-9314-D344-7768-9BD104CD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C44D7-0C6B-597C-AD5A-00940669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76E9C-864F-94CB-F33E-7775848B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E8D00-1C78-D25A-6B97-1C9D2754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8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448F-28AA-958C-6E5C-36A624A2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25EEF-ED8B-31E2-E1E2-CBB1CF1D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72540-41D7-01F2-8A9C-3BD0C2D5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A3D1F-F8B7-50D8-6AA3-C28D0704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0F95E-124A-5DF5-0FAE-52AD1E5F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FE6FF-7971-37CF-C77E-9DF6E74A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5CB2F-7C60-6757-C25E-EA8CA8771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C11DEB-ECED-86A6-E309-6D03EC472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2C4715-0723-B224-F313-AABE83A9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3F584-1BE1-785C-4958-9D9BA9E9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992A6C-B4C4-5C8C-9802-EDBC522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F9C51-B834-3A32-E63F-F85B5A37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C0457-3AE8-E532-4783-BF433DC5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B06E66-C8A4-E2F2-9028-F2B7BDEB4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E05F78-B232-F30C-223E-5C49DE25C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74861E-9E18-4CF2-4306-E2E9E3DB6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C9C432-A626-F1B4-4326-6E7958E4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EB932-CD8D-3CBA-FD05-EE8F207B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0D08BB-82C9-E79B-CDDB-0E5C8BD2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C1D9-79E8-0DF6-3E38-A77B024C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3A4E6-032C-BBD4-4D0B-307C1769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154976-179B-E7B1-B472-AB36E83A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2BE7CD-6DB5-8366-3A17-2A9ECFC2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267993-B4BD-102E-8B2A-C9D3B0D7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1B833E-852F-7300-27DB-ACBD2F72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E97A0A-0551-D823-CAC1-9693AC18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C07ED-227E-982D-D064-BE282888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D92FB-77DD-BFCD-F964-DC5421272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ADADF6-1173-B4F6-A359-5E41C482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494129-3CA4-5B56-0C9C-F16A879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002258-88DB-8AB2-E0A6-F5A60E79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CEED3-7663-E4FC-F1C7-BCD5CDF3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ED2D3-8075-15A8-06A3-4A926F09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E7CCF9-6EAD-34F3-8E37-C45147537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AD3208-D4AD-31C6-28E2-3744EBE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64DB2-CE9B-30FC-D3CC-ECBF65EE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9029D8-878B-C905-C442-6D8D1774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89DFA-B1B6-BF7D-A863-FFCA4967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4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F6A02-6275-F948-5AD1-D5360753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AF346-6D5C-34DB-4CF6-C174B938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A9298-BDF9-7A6A-2C36-88DE28A0B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C057-D3D4-A74E-B3ED-1E80F199929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7D398-856F-774F-B7FF-A28D16AF2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3CCB7-326A-6EB4-EBBB-11F3FC691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2D55-66C9-4143-944F-DDE3A96C4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9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3800E-BC92-22AA-E1AE-01FBEE18F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3" y="131789"/>
            <a:ext cx="6602947" cy="659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707CD-8BA7-A26A-C7FB-647662DD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20" y="131787"/>
            <a:ext cx="6864080" cy="65944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84D6C3-EB5F-81F6-3B70-A0C74F89F2D6}"/>
              </a:ext>
            </a:extLst>
          </p:cNvPr>
          <p:cNvSpPr/>
          <p:nvPr/>
        </p:nvSpPr>
        <p:spPr>
          <a:xfrm>
            <a:off x="1216593" y="1100886"/>
            <a:ext cx="10090484" cy="4656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учреждение-детский сад № 451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«Осенняя сказка»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подготовительной к школе группе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Вероника Дмитриевна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2023</a:t>
            </a:r>
          </a:p>
        </p:txBody>
      </p:sp>
    </p:spTree>
    <p:extLst>
      <p:ext uri="{BB962C8B-B14F-4D97-AF65-F5344CB8AC3E}">
        <p14:creationId xmlns:p14="http://schemas.microsoft.com/office/powerpoint/2010/main" val="354284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021D1-574C-F8D4-0176-E77BD41AE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546" y="-2984329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24D7FE-5725-0A40-4269-B822A0A29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81" y="7160784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зарисовка, Штриховая графика, графическая вставка, Книжка-раскраска&#10;&#10;Автоматически созданное описание">
            <a:extLst>
              <a:ext uri="{FF2B5EF4-FFF2-40B4-BE49-F238E27FC236}">
                <a16:creationId xmlns:a16="http://schemas.microsoft.com/office/drawing/2014/main" id="{3AF84204-144C-2330-6590-1EE0F294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52"/>
          <a:stretch/>
        </p:blipFill>
        <p:spPr>
          <a:xfrm>
            <a:off x="3048000" y="102452"/>
            <a:ext cx="5955873" cy="67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F069-94A1-122F-4F37-D4CFB04D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2EB245-EED2-CD0C-A27B-39D8D8E87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8" b="22437"/>
          <a:stretch/>
        </p:blipFill>
        <p:spPr>
          <a:xfrm>
            <a:off x="3079306" y="135731"/>
            <a:ext cx="6033388" cy="6586537"/>
          </a:xfrm>
        </p:spPr>
      </p:pic>
    </p:spTree>
    <p:extLst>
      <p:ext uri="{BB962C8B-B14F-4D97-AF65-F5344CB8AC3E}">
        <p14:creationId xmlns:p14="http://schemas.microsoft.com/office/powerpoint/2010/main" val="134352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E013-3FDE-6938-8194-D0B6EDD0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07D2DB-49E2-B144-2912-D821DE417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123"/>
          <a:stretch/>
        </p:blipFill>
        <p:spPr>
          <a:xfrm>
            <a:off x="3138006" y="131172"/>
            <a:ext cx="5915987" cy="6595655"/>
          </a:xfrm>
        </p:spPr>
      </p:pic>
    </p:spTree>
    <p:extLst>
      <p:ext uri="{BB962C8B-B14F-4D97-AF65-F5344CB8AC3E}">
        <p14:creationId xmlns:p14="http://schemas.microsoft.com/office/powerpoint/2010/main" val="332754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4829B-97C9-67AB-DCE1-264F786F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B99B30-712C-A0B0-6CC5-457A953FF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452"/>
          <a:stretch/>
        </p:blipFill>
        <p:spPr>
          <a:xfrm>
            <a:off x="3193153" y="224214"/>
            <a:ext cx="5773111" cy="6409572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6921D-5E7C-95F0-2CEF-5B344E07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233" y="449676"/>
            <a:ext cx="2496422" cy="42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3160D-9ECA-BB83-7767-F47E3562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рисунок, графическая вставка,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5D7C7D7-43CB-3FED-3E9A-C7AD67002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766"/>
          <a:stretch/>
        </p:blipFill>
        <p:spPr>
          <a:xfrm>
            <a:off x="3231815" y="108304"/>
            <a:ext cx="6083635" cy="6641391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4ED10-D3C9-73EE-F43F-0480DE2A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86" y="516428"/>
            <a:ext cx="2557658" cy="4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2944A-1F00-5CBF-D330-52C09843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CCF2C5-7F3C-E26C-6722-585781E1B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138"/>
          <a:stretch/>
        </p:blipFill>
        <p:spPr>
          <a:xfrm>
            <a:off x="3145150" y="98052"/>
            <a:ext cx="5901699" cy="6661896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ECAFB-EC9B-0106-5F46-22D250B8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21" y="365125"/>
            <a:ext cx="2557658" cy="43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 Nika</dc:creator>
  <cp:lastModifiedBy>Natalya</cp:lastModifiedBy>
  <cp:revision>4</cp:revision>
  <dcterms:created xsi:type="dcterms:W3CDTF">2023-10-05T09:11:01Z</dcterms:created>
  <dcterms:modified xsi:type="dcterms:W3CDTF">2023-10-05T15:51:43Z</dcterms:modified>
</cp:coreProperties>
</file>